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1"/>
  </p:sldMasterIdLst>
  <p:notesMasterIdLst>
    <p:notesMasterId r:id="rId20"/>
  </p:notesMasterIdLst>
  <p:sldIdLst>
    <p:sldId id="292" r:id="rId2"/>
    <p:sldId id="301" r:id="rId3"/>
    <p:sldId id="310" r:id="rId4"/>
    <p:sldId id="277" r:id="rId5"/>
    <p:sldId id="302" r:id="rId6"/>
    <p:sldId id="269" r:id="rId7"/>
    <p:sldId id="306" r:id="rId8"/>
    <p:sldId id="265" r:id="rId9"/>
    <p:sldId id="311" r:id="rId10"/>
    <p:sldId id="257" r:id="rId11"/>
    <p:sldId id="266" r:id="rId12"/>
    <p:sldId id="267" r:id="rId13"/>
    <p:sldId id="294" r:id="rId14"/>
    <p:sldId id="303" r:id="rId15"/>
    <p:sldId id="279" r:id="rId16"/>
    <p:sldId id="314" r:id="rId17"/>
    <p:sldId id="296" r:id="rId18"/>
    <p:sldId id="313" r:id="rId19"/>
  </p:sldIdLst>
  <p:sldSz cx="9144000" cy="6858000" type="screen4x3"/>
  <p:notesSz cx="6858000" cy="9144000"/>
  <p:embeddedFontLst>
    <p:embeddedFont>
      <p:font typeface="Calibri" pitchFamily="34" charset="0"/>
      <p:regular r:id="rId21"/>
      <p:bold r:id="rId22"/>
      <p:italic r:id="rId23"/>
      <p:boldItalic r:id="rId24"/>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AA3B"/>
    <a:srgbClr val="00AFD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578" autoAdjust="0"/>
    <p:restoredTop sz="86499" autoAdjust="0"/>
  </p:normalViewPr>
  <p:slideViewPr>
    <p:cSldViewPr>
      <p:cViewPr>
        <p:scale>
          <a:sx n="100" d="100"/>
          <a:sy n="100" d="100"/>
        </p:scale>
        <p:origin x="-1254" y="-384"/>
      </p:cViewPr>
      <p:guideLst>
        <p:guide orient="horz" pos="2160"/>
        <p:guide pos="2880"/>
      </p:guideLst>
    </p:cSldViewPr>
  </p:slideViewPr>
  <p:outlineViewPr>
    <p:cViewPr>
      <p:scale>
        <a:sx n="33" d="100"/>
        <a:sy n="33" d="100"/>
      </p:scale>
      <p:origin x="0" y="1381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E787B4B-69A4-4668-9FE5-B40F3EEC15E9}" type="datetimeFigureOut">
              <a:rPr lang="en-US"/>
              <a:pPr>
                <a:defRPr/>
              </a:pPr>
              <a:t>5/24/2010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B3C6001-462E-4FB9-B3C6-4F3DC9F8ECC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p:cNvSpPr>
          <p:nvPr>
            <p:ph type="sldImg"/>
          </p:nvPr>
        </p:nvSpPr>
        <p:spPr bwMode="auto">
          <a:noFill/>
          <a:ln>
            <a:solidFill>
              <a:srgbClr val="000000"/>
            </a:solidFill>
            <a:miter lim="800000"/>
            <a:headEnd/>
            <a:tailEnd/>
          </a:ln>
        </p:spPr>
      </p:sp>
      <p:sp>
        <p:nvSpPr>
          <p:cNvPr id="4495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49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C1177E-4459-4FAE-9E76-9AB021DCCBA9}"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Slide Image Placeholder 1"/>
          <p:cNvSpPr>
            <a:spLocks noGrp="1" noRot="1" noChangeAspect="1"/>
          </p:cNvSpPr>
          <p:nvPr>
            <p:ph type="sldImg"/>
          </p:nvPr>
        </p:nvSpPr>
        <p:spPr bwMode="auto">
          <a:noFill/>
          <a:ln>
            <a:solidFill>
              <a:srgbClr val="000000"/>
            </a:solidFill>
            <a:miter lim="800000"/>
            <a:headEnd/>
            <a:tailEnd/>
          </a:ln>
        </p:spPr>
      </p:sp>
      <p:sp>
        <p:nvSpPr>
          <p:cNvPr id="467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7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4997E7-5E58-465C-8D50-BAD892A5C710}"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p:spPr>
      </p:sp>
      <p:sp>
        <p:nvSpPr>
          <p:cNvPr id="470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0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679F60-2C62-4E70-B1AA-AEB631648FC2}"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Slide Image Placeholder 1"/>
          <p:cNvSpPr>
            <a:spLocks noGrp="1" noRot="1" noChangeAspect="1"/>
          </p:cNvSpPr>
          <p:nvPr>
            <p:ph type="sldImg"/>
          </p:nvPr>
        </p:nvSpPr>
        <p:spPr bwMode="auto">
          <a:noFill/>
          <a:ln>
            <a:solidFill>
              <a:srgbClr val="000000"/>
            </a:solidFill>
            <a:miter lim="800000"/>
            <a:headEnd/>
            <a:tailEnd/>
          </a:ln>
        </p:spPr>
      </p:sp>
      <p:sp>
        <p:nvSpPr>
          <p:cNvPr id="472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2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74DAFE-1095-4EAE-AD37-B906E0CD59C6}"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bwMode="auto">
          <a:noFill/>
          <a:ln>
            <a:solidFill>
              <a:srgbClr val="000000"/>
            </a:solidFill>
            <a:miter lim="800000"/>
            <a:headEnd/>
            <a:tailEnd/>
          </a:ln>
        </p:spPr>
      </p:sp>
      <p:sp>
        <p:nvSpPr>
          <p:cNvPr id="4741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74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E7FFB4-7048-4ADF-BD47-EB1404F33F08}"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Slide Image Placeholder 1"/>
          <p:cNvSpPr>
            <a:spLocks noGrp="1" noRot="1" noChangeAspect="1"/>
          </p:cNvSpPr>
          <p:nvPr>
            <p:ph type="sldImg"/>
          </p:nvPr>
        </p:nvSpPr>
        <p:spPr bwMode="auto">
          <a:noFill/>
          <a:ln>
            <a:solidFill>
              <a:srgbClr val="000000"/>
            </a:solidFill>
            <a:miter lim="800000"/>
            <a:headEnd/>
            <a:tailEnd/>
          </a:ln>
        </p:spPr>
      </p:sp>
      <p:sp>
        <p:nvSpPr>
          <p:cNvPr id="476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Bullet 2 modified</a:t>
            </a:r>
          </a:p>
        </p:txBody>
      </p:sp>
      <p:sp>
        <p:nvSpPr>
          <p:cNvPr id="476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9B13A4-EBD0-4A2A-AEC3-3221CC886FFA}"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Slide Image Placeholder 1"/>
          <p:cNvSpPr>
            <a:spLocks noGrp="1" noRot="1" noChangeAspect="1"/>
          </p:cNvSpPr>
          <p:nvPr>
            <p:ph type="sldImg"/>
          </p:nvPr>
        </p:nvSpPr>
        <p:spPr bwMode="auto">
          <a:noFill/>
          <a:ln>
            <a:solidFill>
              <a:srgbClr val="000000"/>
            </a:solidFill>
            <a:miter lim="800000"/>
            <a:headEnd/>
            <a:tailEnd/>
          </a:ln>
        </p:spPr>
      </p:sp>
      <p:sp>
        <p:nvSpPr>
          <p:cNvPr id="478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8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4FEEB5-251D-4B8F-9D17-4311D4912564}"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p:cNvSpPr>
          <p:nvPr>
            <p:ph type="sldImg"/>
          </p:nvPr>
        </p:nvSpPr>
        <p:spPr bwMode="auto">
          <a:noFill/>
          <a:ln>
            <a:solidFill>
              <a:srgbClr val="000000"/>
            </a:solidFill>
            <a:miter lim="800000"/>
            <a:headEnd/>
            <a:tailEnd/>
          </a:ln>
        </p:spPr>
      </p:sp>
      <p:sp>
        <p:nvSpPr>
          <p:cNvPr id="480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0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928CE4-AD2E-464B-9F3C-4872D1A27506}"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Slide Image Placeholder 1"/>
          <p:cNvSpPr>
            <a:spLocks noGrp="1" noRot="1" noChangeAspect="1"/>
          </p:cNvSpPr>
          <p:nvPr>
            <p:ph type="sldImg"/>
          </p:nvPr>
        </p:nvSpPr>
        <p:spPr bwMode="auto">
          <a:noFill/>
          <a:ln>
            <a:solidFill>
              <a:srgbClr val="000000"/>
            </a:solidFill>
            <a:miter lim="800000"/>
            <a:headEnd/>
            <a:tailEnd/>
          </a:ln>
        </p:spPr>
      </p:sp>
      <p:sp>
        <p:nvSpPr>
          <p:cNvPr id="4823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82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A07C14-8967-480B-B838-5B8DC3EAF309}"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Slide Image Placeholder 1"/>
          <p:cNvSpPr>
            <a:spLocks noGrp="1" noRot="1" noChangeAspect="1"/>
          </p:cNvSpPr>
          <p:nvPr>
            <p:ph type="sldImg"/>
          </p:nvPr>
        </p:nvSpPr>
        <p:spPr bwMode="auto">
          <a:noFill/>
          <a:ln>
            <a:solidFill>
              <a:srgbClr val="000000"/>
            </a:solidFill>
            <a:miter lim="800000"/>
            <a:headEnd/>
            <a:tailEnd/>
          </a:ln>
        </p:spPr>
      </p:sp>
      <p:sp>
        <p:nvSpPr>
          <p:cNvPr id="484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4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2E1605-32FD-48D7-947A-02F6BFAF9467}" type="slidenum">
              <a:rPr lang="en-US" smtClean="0"/>
              <a:pPr/>
              <a:t>18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p:cNvSpPr>
          <p:nvPr>
            <p:ph type="sldImg"/>
          </p:nvPr>
        </p:nvSpPr>
        <p:spPr bwMode="auto">
          <a:noFill/>
          <a:ln>
            <a:solidFill>
              <a:srgbClr val="000000"/>
            </a:solidFill>
            <a:miter lim="800000"/>
            <a:headEnd/>
            <a:tailEnd/>
          </a:ln>
        </p:spPr>
      </p:sp>
      <p:sp>
        <p:nvSpPr>
          <p:cNvPr id="451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51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CEC2FB-ED73-4CA7-8654-A3B9AB00A1FD}"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p:cNvSpPr>
          <p:nvPr>
            <p:ph type="sldImg"/>
          </p:nvPr>
        </p:nvSpPr>
        <p:spPr bwMode="auto">
          <a:noFill/>
          <a:ln>
            <a:solidFill>
              <a:srgbClr val="000000"/>
            </a:solidFill>
            <a:miter lim="800000"/>
            <a:headEnd/>
            <a:tailEnd/>
          </a:ln>
        </p:spPr>
      </p:sp>
      <p:sp>
        <p:nvSpPr>
          <p:cNvPr id="453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3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791D73-8867-40A0-8106-00BB2ABBBACD}"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p:cNvSpPr>
          <p:nvPr>
            <p:ph type="sldImg"/>
          </p:nvPr>
        </p:nvSpPr>
        <p:spPr bwMode="auto">
          <a:noFill/>
          <a:ln>
            <a:solidFill>
              <a:srgbClr val="000000"/>
            </a:solidFill>
            <a:miter lim="800000"/>
            <a:headEnd/>
            <a:tailEnd/>
          </a:ln>
        </p:spPr>
      </p:sp>
      <p:sp>
        <p:nvSpPr>
          <p:cNvPr id="455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5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F15CD1-E818-4B82-AFE2-CFD627C65BEA}"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p:cNvSpPr>
          <p:nvPr>
            <p:ph type="sldImg"/>
          </p:nvPr>
        </p:nvSpPr>
        <p:spPr bwMode="auto">
          <a:noFill/>
          <a:ln>
            <a:solidFill>
              <a:srgbClr val="000000"/>
            </a:solidFill>
            <a:miter lim="800000"/>
            <a:headEnd/>
            <a:tailEnd/>
          </a:ln>
        </p:spPr>
      </p:sp>
      <p:sp>
        <p:nvSpPr>
          <p:cNvPr id="457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7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31ED2D-9690-4202-B939-DD8C1B36F444}"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p:cNvSpPr>
          <p:nvPr>
            <p:ph type="sldImg"/>
          </p:nvPr>
        </p:nvSpPr>
        <p:spPr bwMode="auto">
          <a:noFill/>
          <a:ln>
            <a:solidFill>
              <a:srgbClr val="000000"/>
            </a:solidFill>
            <a:miter lim="800000"/>
            <a:headEnd/>
            <a:tailEnd/>
          </a:ln>
        </p:spPr>
      </p:sp>
      <p:sp>
        <p:nvSpPr>
          <p:cNvPr id="459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9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4CED05-0359-4DBC-B6F6-C57C4D48FE6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Slide Image Placeholder 1"/>
          <p:cNvSpPr>
            <a:spLocks noGrp="1" noRot="1" noChangeAspect="1"/>
          </p:cNvSpPr>
          <p:nvPr>
            <p:ph type="sldImg"/>
          </p:nvPr>
        </p:nvSpPr>
        <p:spPr bwMode="auto">
          <a:noFill/>
          <a:ln>
            <a:solidFill>
              <a:srgbClr val="000000"/>
            </a:solidFill>
            <a:miter lim="800000"/>
            <a:headEnd/>
            <a:tailEnd/>
          </a:ln>
        </p:spPr>
      </p:sp>
      <p:sp>
        <p:nvSpPr>
          <p:cNvPr id="4618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61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A3B468-9934-4216-A97A-14AC45BC6FE8}"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p:cNvSpPr>
          <p:nvPr>
            <p:ph type="sldImg"/>
          </p:nvPr>
        </p:nvSpPr>
        <p:spPr bwMode="auto">
          <a:noFill/>
          <a:ln>
            <a:solidFill>
              <a:srgbClr val="000000"/>
            </a:solidFill>
            <a:miter lim="800000"/>
            <a:headEnd/>
            <a:tailEnd/>
          </a:ln>
        </p:spPr>
      </p:sp>
      <p:sp>
        <p:nvSpPr>
          <p:cNvPr id="463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3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7C99A9-E607-45A5-A037-3BC9F25D8790}"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Slide Image Placeholder 1"/>
          <p:cNvSpPr>
            <a:spLocks noGrp="1" noRot="1" noChangeAspect="1"/>
          </p:cNvSpPr>
          <p:nvPr>
            <p:ph type="sldImg"/>
          </p:nvPr>
        </p:nvSpPr>
        <p:spPr bwMode="auto">
          <a:noFill/>
          <a:ln>
            <a:solidFill>
              <a:srgbClr val="000000"/>
            </a:solidFill>
            <a:miter lim="800000"/>
            <a:headEnd/>
            <a:tailEnd/>
          </a:ln>
        </p:spPr>
      </p:sp>
      <p:sp>
        <p:nvSpPr>
          <p:cNvPr id="465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5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F57F53-02DF-4A5D-A6A9-D7BB78D3744B}"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2.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93570" name="Object 16"/>
          <p:cNvGraphicFramePr>
            <a:graphicFrameLocks noChangeAspect="1"/>
          </p:cNvGraphicFramePr>
          <p:nvPr/>
        </p:nvGraphicFramePr>
        <p:xfrm>
          <a:off x="152400" y="1133475"/>
          <a:ext cx="8991600" cy="5724525"/>
        </p:xfrm>
        <a:graphic>
          <a:graphicData uri="http://schemas.openxmlformats.org/presentationml/2006/ole">
            <p:oleObj spid="_x0000_s493570" name="Image" r:id="rId14" imgW="13714286" imgH="8584127" progId="Photoshop.Image.7">
              <p:embed/>
            </p:oleObj>
          </a:graphicData>
        </a:graphic>
      </p:graphicFrame>
      <p:graphicFrame>
        <p:nvGraphicFramePr>
          <p:cNvPr id="493571" name="Object 13"/>
          <p:cNvGraphicFramePr>
            <a:graphicFrameLocks noChangeAspect="1"/>
          </p:cNvGraphicFramePr>
          <p:nvPr/>
        </p:nvGraphicFramePr>
        <p:xfrm>
          <a:off x="0" y="5976938"/>
          <a:ext cx="9144000" cy="881062"/>
        </p:xfrm>
        <a:graphic>
          <a:graphicData uri="http://schemas.openxmlformats.org/presentationml/2006/ole">
            <p:oleObj spid="_x0000_s493571" name="Image" r:id="rId15" imgW="13714286" imgH="1320635" progId="Photoshop.Image.7">
              <p:embed/>
            </p:oleObj>
          </a:graphicData>
        </a:graphic>
      </p:graphicFrame>
      <p:pic>
        <p:nvPicPr>
          <p:cNvPr id="493572" name="Picture 4" descr="EmergeGreen"/>
          <p:cNvPicPr>
            <a:picLocks noChangeAspect="1" noChangeArrowheads="1"/>
          </p:cNvPicPr>
          <p:nvPr userDrawn="1"/>
        </p:nvPicPr>
        <p:blipFill>
          <a:blip r:embed="rId16"/>
          <a:srcRect/>
          <a:stretch>
            <a:fillRect/>
          </a:stretch>
        </p:blipFill>
        <p:spPr bwMode="auto">
          <a:xfrm>
            <a:off x="6553200" y="0"/>
            <a:ext cx="2590800" cy="663575"/>
          </a:xfrm>
          <a:prstGeom prst="rect">
            <a:avLst/>
          </a:prstGeom>
          <a:noFill/>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fontAlgn="base">
        <a:spcBef>
          <a:spcPct val="0"/>
        </a:spcBef>
        <a:spcAft>
          <a:spcPct val="0"/>
        </a:spcAft>
        <a:defRPr sz="4400" b="1">
          <a:solidFill>
            <a:srgbClr val="00AFD7"/>
          </a:solidFill>
          <a:latin typeface="+mj-lt"/>
          <a:ea typeface="+mj-ea"/>
          <a:cs typeface="+mj-cs"/>
        </a:defRPr>
      </a:lvl1pPr>
      <a:lvl2pPr algn="l" rtl="0" fontAlgn="base">
        <a:spcBef>
          <a:spcPct val="0"/>
        </a:spcBef>
        <a:spcAft>
          <a:spcPct val="0"/>
        </a:spcAft>
        <a:defRPr sz="4400" b="1">
          <a:solidFill>
            <a:srgbClr val="00AFD7"/>
          </a:solidFill>
          <a:latin typeface="Calibri" pitchFamily="34" charset="0"/>
          <a:cs typeface="Arial" charset="0"/>
        </a:defRPr>
      </a:lvl2pPr>
      <a:lvl3pPr algn="l" rtl="0" fontAlgn="base">
        <a:spcBef>
          <a:spcPct val="0"/>
        </a:spcBef>
        <a:spcAft>
          <a:spcPct val="0"/>
        </a:spcAft>
        <a:defRPr sz="4400" b="1">
          <a:solidFill>
            <a:srgbClr val="00AFD7"/>
          </a:solidFill>
          <a:latin typeface="Calibri" pitchFamily="34" charset="0"/>
          <a:cs typeface="Arial" charset="0"/>
        </a:defRPr>
      </a:lvl3pPr>
      <a:lvl4pPr algn="l" rtl="0" fontAlgn="base">
        <a:spcBef>
          <a:spcPct val="0"/>
        </a:spcBef>
        <a:spcAft>
          <a:spcPct val="0"/>
        </a:spcAft>
        <a:defRPr sz="4400" b="1">
          <a:solidFill>
            <a:srgbClr val="00AFD7"/>
          </a:solidFill>
          <a:latin typeface="Calibri" pitchFamily="34" charset="0"/>
          <a:cs typeface="Arial" charset="0"/>
        </a:defRPr>
      </a:lvl4pPr>
      <a:lvl5pPr algn="l" rtl="0" fontAlgn="base">
        <a:spcBef>
          <a:spcPct val="0"/>
        </a:spcBef>
        <a:spcAft>
          <a:spcPct val="0"/>
        </a:spcAft>
        <a:defRPr sz="4400" b="1">
          <a:solidFill>
            <a:srgbClr val="00AFD7"/>
          </a:solidFill>
          <a:latin typeface="Calibri" pitchFamily="34" charset="0"/>
          <a:cs typeface="Arial" charset="0"/>
        </a:defRPr>
      </a:lvl5pPr>
      <a:lvl6pPr marL="457200" algn="l" rtl="0" fontAlgn="base">
        <a:spcBef>
          <a:spcPct val="0"/>
        </a:spcBef>
        <a:spcAft>
          <a:spcPct val="0"/>
        </a:spcAft>
        <a:defRPr sz="4400" b="1">
          <a:solidFill>
            <a:srgbClr val="00AFD7"/>
          </a:solidFill>
          <a:latin typeface="Calibri" pitchFamily="34" charset="0"/>
          <a:cs typeface="Arial" charset="0"/>
        </a:defRPr>
      </a:lvl6pPr>
      <a:lvl7pPr marL="914400" algn="l" rtl="0" fontAlgn="base">
        <a:spcBef>
          <a:spcPct val="0"/>
        </a:spcBef>
        <a:spcAft>
          <a:spcPct val="0"/>
        </a:spcAft>
        <a:defRPr sz="4400" b="1">
          <a:solidFill>
            <a:srgbClr val="00AFD7"/>
          </a:solidFill>
          <a:latin typeface="Calibri" pitchFamily="34" charset="0"/>
          <a:cs typeface="Arial" charset="0"/>
        </a:defRPr>
      </a:lvl7pPr>
      <a:lvl8pPr marL="1371600" algn="l" rtl="0" fontAlgn="base">
        <a:spcBef>
          <a:spcPct val="0"/>
        </a:spcBef>
        <a:spcAft>
          <a:spcPct val="0"/>
        </a:spcAft>
        <a:defRPr sz="4400" b="1">
          <a:solidFill>
            <a:srgbClr val="00AFD7"/>
          </a:solidFill>
          <a:latin typeface="Calibri" pitchFamily="34" charset="0"/>
          <a:cs typeface="Arial" charset="0"/>
        </a:defRPr>
      </a:lvl8pPr>
      <a:lvl9pPr marL="1828800" algn="l" rtl="0" fontAlgn="base">
        <a:spcBef>
          <a:spcPct val="0"/>
        </a:spcBef>
        <a:spcAft>
          <a:spcPct val="0"/>
        </a:spcAft>
        <a:defRPr sz="4400" b="1">
          <a:solidFill>
            <a:srgbClr val="00AFD7"/>
          </a:solidFill>
          <a:latin typeface="Calibri" pitchFamily="34" charset="0"/>
          <a:cs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400">
          <a:solidFill>
            <a:schemeClr val="tx1"/>
          </a:solidFill>
          <a:latin typeface="+mn-lt"/>
          <a:cs typeface="+mn-cs"/>
        </a:defRPr>
      </a:lvl4pPr>
      <a:lvl5pPr marL="2057400" indent="-228600" algn="l" rtl="0" fontAlgn="base">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www.apple.com/macosx/guidedtour/" TargetMode="External"/><Relationship Id="rId4" Type="http://schemas.openxmlformats.org/officeDocument/2006/relationships/hyperlink" Target="http://www.apple.com/macosx/features/300.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apple.com/macosx/guidedtour/" TargetMode="External"/><Relationship Id="rId4" Type="http://schemas.openxmlformats.org/officeDocument/2006/relationships/hyperlink" Target="http://www.apple.com/macosx/features/300.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apple.com/macosx/guidedtour/" TargetMode="External"/><Relationship Id="rId4" Type="http://schemas.openxmlformats.org/officeDocument/2006/relationships/hyperlink" Target="http://www.apple.com/macosx/features/300.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docs.info.apple.com/article.html?path=Mac/10.5/en/14119.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docs.info.apple.com/article.html?path=Mac/10.5/en/14119.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docs.info.apple.com/article.html?path=Mac/10.5/en/14119.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docs.info.apple.com/article.html?path=Mac/10.5/en/14119.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docs.info.apple.com/article.html?path=Mac/10.5/en/14119.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apple.com/macosx/guidedtou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upport.apple.com/kb/HT2514" TargetMode="External"/><Relationship Id="rId4" Type="http://schemas.openxmlformats.org/officeDocument/2006/relationships/hyperlink" Target="http://www.apple.com/support/mac101/tou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upport.apple.com/kb/HT2514" TargetMode="External"/><Relationship Id="rId5" Type="http://schemas.openxmlformats.org/officeDocument/2006/relationships/hyperlink" Target="http://www.apple.com/support/mac101/tour/" TargetMode="External"/><Relationship Id="rId4" Type="http://schemas.openxmlformats.org/officeDocument/2006/relationships/hyperlink" Target="http://www.apple.com/macosx/guidedtou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upport.apple.com/kb/HT2514" TargetMode="External"/><Relationship Id="rId5" Type="http://schemas.openxmlformats.org/officeDocument/2006/relationships/hyperlink" Target="http://www.apple.com/support/mac101/tour/" TargetMode="External"/><Relationship Id="rId4" Type="http://schemas.openxmlformats.org/officeDocument/2006/relationships/hyperlink" Target="http://www.apple.com/macosx/guidedtou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upport.apple.com/kb/HT2514" TargetMode="External"/><Relationship Id="rId5" Type="http://schemas.openxmlformats.org/officeDocument/2006/relationships/hyperlink" Target="http://www.apple.com/support/mac101/tour/" TargetMode="External"/><Relationship Id="rId4" Type="http://schemas.openxmlformats.org/officeDocument/2006/relationships/hyperlink" Target="http://www.apple.com/macosx/guidedtou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apple.com/macosx/features/300.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www.apple.com/macosx/guidedtou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apple.com/macosx/guidedtour/" TargetMode="External"/><Relationship Id="rId4" Type="http://schemas.openxmlformats.org/officeDocument/2006/relationships/hyperlink" Target="http://www.apple.com/macosx/features/30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Content Placeholder 1"/>
          <p:cNvSpPr>
            <a:spLocks noGrp="1"/>
          </p:cNvSpPr>
          <p:nvPr>
            <p:ph sz="quarter" idx="4294967295"/>
          </p:nvPr>
        </p:nvSpPr>
        <p:spPr bwMode="auto">
          <a:xfrm>
            <a:off x="609600" y="2362200"/>
            <a:ext cx="5257800" cy="990600"/>
          </a:xfrm>
          <a:prstGeom prst="rect">
            <a:avLst/>
          </a:prstGeom>
          <a:noFill/>
          <a:ln>
            <a:miter lim="800000"/>
            <a:headEnd/>
            <a:tailEnd/>
          </a:ln>
        </p:spPr>
        <p:txBody>
          <a:bodyPr/>
          <a:lstStyle/>
          <a:p>
            <a:pPr marL="0" indent="0">
              <a:spcBef>
                <a:spcPct val="0"/>
              </a:spcBef>
              <a:buFontTx/>
              <a:buNone/>
            </a:pPr>
            <a:r>
              <a:rPr lang="en-US" sz="2000" i="1"/>
              <a:t>Mac OS X (Mac Operating System 10) was developed by Apple Inc. in 2002. In this lesson, you will learn how to navigate, use, and manage files in Mac OS X.</a:t>
            </a:r>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p:txBody>
      </p:sp>
      <p:sp>
        <p:nvSpPr>
          <p:cNvPr id="3" name="Content Placeholder 2"/>
          <p:cNvSpPr>
            <a:spLocks noGrp="1"/>
          </p:cNvSpPr>
          <p:nvPr>
            <p:ph sz="quarter" idx="4294967295"/>
          </p:nvPr>
        </p:nvSpPr>
        <p:spPr>
          <a:xfrm>
            <a:off x="0" y="228600"/>
            <a:ext cx="5562600" cy="1676400"/>
          </a:xfrm>
          <a:prstGeom prst="rect">
            <a:avLst/>
          </a:prstGeom>
        </p:spPr>
        <p:txBody>
          <a:bodyPr/>
          <a:lstStyle/>
          <a:p>
            <a:pPr>
              <a:buFontTx/>
              <a:buNone/>
            </a:pPr>
            <a:r>
              <a:rPr lang="en-US" sz="6600" b="1">
                <a:solidFill>
                  <a:srgbClr val="00AFD7"/>
                </a:solidFill>
                <a:latin typeface="Calibri" pitchFamily="34" charset="0"/>
              </a:rPr>
              <a:t>Mac OS X</a:t>
            </a:r>
          </a:p>
        </p:txBody>
      </p:sp>
      <p:sp>
        <p:nvSpPr>
          <p:cNvPr id="4" name="Content Placeholder 3"/>
          <p:cNvSpPr>
            <a:spLocks noGrp="1"/>
          </p:cNvSpPr>
          <p:nvPr>
            <p:ph sz="quarter" idx="4294967295"/>
          </p:nvPr>
        </p:nvSpPr>
        <p:spPr>
          <a:xfrm>
            <a:off x="1295400" y="4267200"/>
            <a:ext cx="4495800" cy="685800"/>
          </a:xfrm>
          <a:prstGeom prst="rect">
            <a:avLst/>
          </a:prstGeom>
        </p:spPr>
        <p:txBody>
          <a:bodyPr/>
          <a:lstStyle/>
          <a:p>
            <a:pPr indent="-182563"/>
            <a:r>
              <a:rPr lang="en-US" sz="1800"/>
              <a:t>Mac OS X Layout</a:t>
            </a:r>
          </a:p>
          <a:p>
            <a:pPr indent="-182563"/>
            <a:r>
              <a:rPr lang="en-US" sz="1800"/>
              <a:t>Mac OS X Tools</a:t>
            </a:r>
          </a:p>
          <a:p>
            <a:pPr indent="-182563"/>
            <a:r>
              <a:rPr lang="en-US" sz="1800"/>
              <a:t>Mac OS X File Management</a:t>
            </a:r>
          </a:p>
        </p:txBody>
      </p:sp>
      <p:sp>
        <p:nvSpPr>
          <p:cNvPr id="6" name="Text Placeholder 5"/>
          <p:cNvSpPr>
            <a:spLocks noGrp="1"/>
          </p:cNvSpPr>
          <p:nvPr>
            <p:ph type="body" sz="quarter" idx="4294967295"/>
          </p:nvPr>
        </p:nvSpPr>
        <p:spPr>
          <a:xfrm>
            <a:off x="457200" y="6248400"/>
            <a:ext cx="5334000" cy="304800"/>
          </a:xfrm>
          <a:prstGeom prst="rect">
            <a:avLst/>
          </a:prstGeom>
        </p:spPr>
        <p:txBody>
          <a:bodyPr/>
          <a:lstStyle/>
          <a:p>
            <a:pPr>
              <a:buFontTx/>
              <a:buNone/>
            </a:pPr>
            <a:r>
              <a:rPr lang="en-US" sz="1100" b="1">
                <a:solidFill>
                  <a:srgbClr val="65AA3B"/>
                </a:solidFill>
              </a:rPr>
              <a:t>Skills &gt; Mac OS X</a:t>
            </a:r>
          </a:p>
        </p:txBody>
      </p:sp>
      <p:sp>
        <p:nvSpPr>
          <p:cNvPr id="448517" name="TextBox 8"/>
          <p:cNvSpPr txBox="1">
            <a:spLocks noChangeArrowheads="1"/>
          </p:cNvSpPr>
          <p:nvPr/>
        </p:nvSpPr>
        <p:spPr bwMode="auto">
          <a:xfrm>
            <a:off x="1066800" y="3886200"/>
            <a:ext cx="1660525" cy="369888"/>
          </a:xfrm>
          <a:prstGeom prst="rect">
            <a:avLst/>
          </a:prstGeom>
          <a:noFill/>
          <a:ln w="9525">
            <a:noFill/>
            <a:miter lim="800000"/>
            <a:headEnd/>
            <a:tailEnd/>
          </a:ln>
        </p:spPr>
        <p:txBody>
          <a:bodyPr wrap="none">
            <a:spAutoFit/>
          </a:bodyPr>
          <a:lstStyle/>
          <a:p>
            <a:r>
              <a:rPr lang="en-US"/>
              <a:t>In this section:</a:t>
            </a:r>
          </a:p>
        </p:txBody>
      </p:sp>
      <p:pic>
        <p:nvPicPr>
          <p:cNvPr id="8" name="Picture Placeholder 7" descr="S06.00p_Mac_OS_X.png"/>
          <p:cNvPicPr>
            <a:picLocks noGrp="1" noChangeAspect="1"/>
          </p:cNvPicPr>
          <p:nvPr>
            <p:ph type="pic" sz="quarter" idx="4294967295"/>
          </p:nvPr>
        </p:nvPicPr>
        <p:blipFill>
          <a:blip r:embed="rId3"/>
          <a:srcRect l="31908" r="31908"/>
          <a:stretch>
            <a:fillRect/>
          </a:stretch>
        </p:blipFill>
        <p:spPr>
          <a:xfrm>
            <a:off x="6248400" y="1143000"/>
            <a:ext cx="2514600" cy="4343400"/>
          </a:xfrm>
          <a:prstGeom prst="rect">
            <a:avLst/>
          </a:prstGeom>
          <a:effectLst>
            <a:outerShdw blurRad="50800" dist="101600" dir="270000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Exposé, Dashboard, and Spaces</a:t>
            </a:r>
            <a:br>
              <a:rPr lang="en-US" sz="4000"/>
            </a:br>
            <a:endParaRPr lang="en-US" sz="4000"/>
          </a:p>
        </p:txBody>
      </p:sp>
      <p:sp>
        <p:nvSpPr>
          <p:cNvPr id="32773" name="Rectangle 5"/>
          <p:cNvSpPr>
            <a:spLocks noGrp="1" noChangeArrowheads="1"/>
          </p:cNvSpPr>
          <p:nvPr>
            <p:ph type="body" sz="half" idx="4294967295"/>
          </p:nvPr>
        </p:nvSpPr>
        <p:spPr bwMode="auto">
          <a:xfrm>
            <a:off x="5638800" y="1828800"/>
            <a:ext cx="3124200" cy="3124200"/>
          </a:xfrm>
          <a:prstGeom prst="rect">
            <a:avLst/>
          </a:prstGeom>
          <a:noFill/>
          <a:ln>
            <a:miter lim="800000"/>
            <a:headEnd/>
            <a:tailEnd/>
          </a:ln>
        </p:spPr>
        <p:txBody>
          <a:bodyPr/>
          <a:lstStyle/>
          <a:p>
            <a:pPr marL="0" indent="0">
              <a:spcBef>
                <a:spcPct val="0"/>
              </a:spcBef>
              <a:buFontTx/>
              <a:buNone/>
            </a:pPr>
            <a:r>
              <a:rPr lang="en-US"/>
              <a:t>Exposé reveals all the open applications and windows currently on the Desktop. It is ideal for getting a bird’s-eye view of everything and finding the window you want. </a:t>
            </a:r>
          </a:p>
          <a:p>
            <a:pPr marL="0" indent="0">
              <a:spcBef>
                <a:spcPct val="0"/>
              </a:spcBef>
              <a:buFontTx/>
              <a:buNone/>
            </a:pPr>
            <a:endParaRPr lang="en-US"/>
          </a:p>
          <a:p>
            <a:pPr marL="0" indent="0">
              <a:spcBef>
                <a:spcPct val="0"/>
              </a:spcBef>
              <a:buFontTx/>
              <a:buNone/>
            </a:pPr>
            <a:endParaRPr lang="en-US"/>
          </a:p>
        </p:txBody>
      </p:sp>
      <p:sp>
        <p:nvSpPr>
          <p:cNvPr id="466947" name="TextBox 6"/>
          <p:cNvSpPr txBox="1">
            <a:spLocks noChangeArrowheads="1"/>
          </p:cNvSpPr>
          <p:nvPr/>
        </p:nvSpPr>
        <p:spPr bwMode="auto">
          <a:xfrm>
            <a:off x="457200" y="6364288"/>
            <a:ext cx="4876800" cy="428625"/>
          </a:xfrm>
          <a:prstGeom prst="rect">
            <a:avLst/>
          </a:prstGeom>
          <a:noFill/>
          <a:ln w="9525">
            <a:noFill/>
            <a:miter lim="800000"/>
            <a:headEnd/>
            <a:tailEnd/>
          </a:ln>
        </p:spPr>
        <p:txBody>
          <a:bodyPr wrap="none">
            <a:spAutoFit/>
          </a:bodyPr>
          <a:lstStyle/>
          <a:p>
            <a:r>
              <a:rPr lang="en-US" sz="1100" b="1">
                <a:solidFill>
                  <a:srgbClr val="65AA3B"/>
                </a:solidFill>
              </a:rPr>
              <a:t>Skills &gt; Mac OS X &gt; Mac OS X Tools &gt; Exposé, Dashboard, and Spaces</a:t>
            </a:r>
          </a:p>
          <a:p>
            <a:endParaRPr lang="en-US" sz="1100" b="1">
              <a:solidFill>
                <a:srgbClr val="65AA3B"/>
              </a:solidFill>
            </a:endParaRPr>
          </a:p>
        </p:txBody>
      </p:sp>
      <p:pic>
        <p:nvPicPr>
          <p:cNvPr id="11" name="Content Placeholder 10" descr="S06.02.s3_expose_dashboard_spaces.png"/>
          <p:cNvPicPr>
            <a:picLocks noGrp="1" noChangeAspect="1"/>
          </p:cNvPicPr>
          <p:nvPr>
            <p:ph sz="half" idx="4294967295"/>
          </p:nvPr>
        </p:nvPicPr>
        <p:blipFill>
          <a:blip r:embed="rId3"/>
          <a:stretch>
            <a:fillRect/>
          </a:stretch>
        </p:blipFill>
        <p:spPr bwMode="auto">
          <a:xfrm>
            <a:off x="304800" y="1143000"/>
            <a:ext cx="5105400" cy="46482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66949" name="Text Box 7"/>
          <p:cNvSpPr txBox="1">
            <a:spLocks noChangeArrowheads="1"/>
          </p:cNvSpPr>
          <p:nvPr/>
        </p:nvSpPr>
        <p:spPr bwMode="auto">
          <a:xfrm>
            <a:off x="4343400" y="6064250"/>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 300+ New Features</a:t>
            </a:r>
            <a:endParaRPr lang="en-US" sz="1000"/>
          </a:p>
          <a:p>
            <a:pPr algn="r"/>
            <a:r>
              <a:rPr lang="en-US" sz="1000" u="sng">
                <a:hlinkClick r:id="rId5"/>
              </a:rPr>
              <a:t>Apple – Mac OS X Leopard: A guided tour</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4"/>
          <p:cNvSpPr>
            <a:spLocks noGrp="1" noChangeArrowheads="1"/>
          </p:cNvSpPr>
          <p:nvPr>
            <p:ph type="title" idx="4294967295"/>
          </p:nvPr>
        </p:nvSpPr>
        <p:spPr bwMode="auto">
          <a:xfrm>
            <a:off x="457200" y="350838"/>
            <a:ext cx="8229600" cy="715962"/>
          </a:xfrm>
          <a:prstGeom prst="rect">
            <a:avLst/>
          </a:prstGeom>
          <a:noFill/>
          <a:ln>
            <a:miter lim="800000"/>
            <a:headEnd/>
            <a:tailEnd/>
          </a:ln>
        </p:spPr>
        <p:txBody>
          <a:bodyPr/>
          <a:lstStyle/>
          <a:p>
            <a:r>
              <a:rPr lang="en-US" sz="4000"/>
              <a:t>Search</a:t>
            </a:r>
          </a:p>
        </p:txBody>
      </p:sp>
      <p:sp>
        <p:nvSpPr>
          <p:cNvPr id="32773" name="Rectangle 5"/>
          <p:cNvSpPr>
            <a:spLocks noGrp="1" noChangeArrowheads="1"/>
          </p:cNvSpPr>
          <p:nvPr>
            <p:ph type="body" sz="half" idx="4294967295"/>
          </p:nvPr>
        </p:nvSpPr>
        <p:spPr bwMode="auto">
          <a:xfrm>
            <a:off x="381000" y="2057400"/>
            <a:ext cx="4495800" cy="3581400"/>
          </a:xfrm>
          <a:prstGeom prst="rect">
            <a:avLst/>
          </a:prstGeom>
          <a:noFill/>
          <a:ln>
            <a:miter lim="800000"/>
            <a:headEnd/>
            <a:tailEnd/>
          </a:ln>
        </p:spPr>
        <p:txBody>
          <a:bodyPr/>
          <a:lstStyle/>
          <a:p>
            <a:pPr marL="0" indent="0">
              <a:spcBef>
                <a:spcPct val="0"/>
              </a:spcBef>
              <a:buFontTx/>
              <a:buNone/>
            </a:pPr>
            <a:r>
              <a:rPr lang="en-US"/>
              <a:t>Entering text into Spotlight will initiate a search of the entire hard drive, or you can refine your search using the search bar in the Spotlight window. </a:t>
            </a:r>
          </a:p>
          <a:p>
            <a:pPr marL="0" indent="0">
              <a:spcBef>
                <a:spcPct val="0"/>
              </a:spcBef>
              <a:buFontTx/>
              <a:buNone/>
            </a:pPr>
            <a:endParaRPr lang="en-US"/>
          </a:p>
          <a:p>
            <a:pPr marL="0" indent="0">
              <a:spcBef>
                <a:spcPct val="0"/>
              </a:spcBef>
              <a:buFontTx/>
              <a:buNone/>
            </a:pPr>
            <a:endParaRPr lang="en-US"/>
          </a:p>
        </p:txBody>
      </p:sp>
      <p:sp>
        <p:nvSpPr>
          <p:cNvPr id="468995" name="TextBox 6"/>
          <p:cNvSpPr txBox="1">
            <a:spLocks noChangeArrowheads="1"/>
          </p:cNvSpPr>
          <p:nvPr/>
        </p:nvSpPr>
        <p:spPr bwMode="auto">
          <a:xfrm>
            <a:off x="457200" y="6324600"/>
            <a:ext cx="3182938"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Tools &gt; Search</a:t>
            </a:r>
          </a:p>
        </p:txBody>
      </p:sp>
      <p:pic>
        <p:nvPicPr>
          <p:cNvPr id="8" name="Content Placeholder 7" descr="S06.02.s4_search.png"/>
          <p:cNvPicPr>
            <a:picLocks noGrp="1" noChangeAspect="1"/>
          </p:cNvPicPr>
          <p:nvPr>
            <p:ph sz="half" idx="4294967295"/>
          </p:nvPr>
        </p:nvPicPr>
        <p:blipFill>
          <a:blip r:embed="rId3"/>
          <a:stretch>
            <a:fillRect/>
          </a:stretch>
        </p:blipFill>
        <p:spPr bwMode="auto">
          <a:xfrm>
            <a:off x="4724400" y="914400"/>
            <a:ext cx="3505200" cy="4800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68997" name="Text Box 7"/>
          <p:cNvSpPr txBox="1">
            <a:spLocks noChangeArrowheads="1"/>
          </p:cNvSpPr>
          <p:nvPr/>
        </p:nvSpPr>
        <p:spPr bwMode="auto">
          <a:xfrm>
            <a:off x="4343400" y="6064250"/>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 300+ New Features</a:t>
            </a:r>
            <a:endParaRPr lang="en-US" sz="1000"/>
          </a:p>
          <a:p>
            <a:pPr algn="r"/>
            <a:r>
              <a:rPr lang="en-US" sz="1000" u="sng">
                <a:hlinkClick r:id="rId5"/>
              </a:rPr>
              <a:t>Apple – Mac OS X Leopard: A guided tour</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773">
                                            <p:txEl>
                                              <p:pRg st="0" end="0"/>
                                            </p:txEl>
                                          </p:spTgt>
                                        </p:tgtEl>
                                        <p:attrNameLst>
                                          <p:attrName>style.visibility</p:attrName>
                                        </p:attrNameLst>
                                      </p:cBhvr>
                                      <p:to>
                                        <p:strVal val="visible"/>
                                      </p:to>
                                    </p:set>
                                    <p:anim calcmode="lin" valueType="num">
                                      <p:cBhvr additive="base">
                                        <p:cTn id="13" dur="500" fill="hold"/>
                                        <p:tgtEl>
                                          <p:spTgt spid="327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Help</a:t>
            </a:r>
          </a:p>
        </p:txBody>
      </p:sp>
      <p:sp>
        <p:nvSpPr>
          <p:cNvPr id="32773" name="Rectangle 5"/>
          <p:cNvSpPr>
            <a:spLocks noGrp="1" noChangeArrowheads="1"/>
          </p:cNvSpPr>
          <p:nvPr>
            <p:ph type="body" sz="half" idx="4294967295"/>
          </p:nvPr>
        </p:nvSpPr>
        <p:spPr bwMode="auto">
          <a:xfrm>
            <a:off x="381000" y="4343400"/>
            <a:ext cx="8534400" cy="1143000"/>
          </a:xfrm>
          <a:prstGeom prst="rect">
            <a:avLst/>
          </a:prstGeom>
          <a:noFill/>
          <a:ln>
            <a:miter lim="800000"/>
            <a:headEnd/>
            <a:tailEnd/>
          </a:ln>
        </p:spPr>
        <p:txBody>
          <a:bodyPr/>
          <a:lstStyle/>
          <a:p>
            <a:pPr marL="3175" indent="4763">
              <a:buFontTx/>
              <a:buNone/>
            </a:pPr>
            <a:r>
              <a:rPr lang="en-US"/>
              <a:t>Help is a resource for finding answers about Mac OS X, from the most basic questions to complicated troubleshooting. </a:t>
            </a:r>
          </a:p>
        </p:txBody>
      </p:sp>
      <p:sp>
        <p:nvSpPr>
          <p:cNvPr id="471043" name="TextBox 4"/>
          <p:cNvSpPr txBox="1">
            <a:spLocks noChangeArrowheads="1"/>
          </p:cNvSpPr>
          <p:nvPr/>
        </p:nvSpPr>
        <p:spPr bwMode="auto">
          <a:xfrm>
            <a:off x="457200" y="6324600"/>
            <a:ext cx="3019425"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Tools &gt; Help</a:t>
            </a:r>
          </a:p>
        </p:txBody>
      </p:sp>
      <p:pic>
        <p:nvPicPr>
          <p:cNvPr id="8" name="Content Placeholder 7" descr="S06.02.s5_help.png"/>
          <p:cNvPicPr>
            <a:picLocks noGrp="1" noChangeAspect="1"/>
          </p:cNvPicPr>
          <p:nvPr>
            <p:ph sz="half" idx="4294967295"/>
          </p:nvPr>
        </p:nvPicPr>
        <p:blipFill>
          <a:blip r:embed="rId3"/>
          <a:stretch>
            <a:fillRect/>
          </a:stretch>
        </p:blipFill>
        <p:spPr bwMode="auto">
          <a:xfrm>
            <a:off x="609600" y="1752600"/>
            <a:ext cx="7620000" cy="2352675"/>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71045" name="Text Box 7"/>
          <p:cNvSpPr txBox="1">
            <a:spLocks noChangeArrowheads="1"/>
          </p:cNvSpPr>
          <p:nvPr/>
        </p:nvSpPr>
        <p:spPr bwMode="auto">
          <a:xfrm>
            <a:off x="4343400" y="6064250"/>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 300+ New Features</a:t>
            </a:r>
            <a:endParaRPr lang="en-US" sz="1000"/>
          </a:p>
          <a:p>
            <a:pPr algn="r"/>
            <a:r>
              <a:rPr lang="en-US" sz="1000" u="sng">
                <a:hlinkClick r:id="rId5"/>
              </a:rPr>
              <a:t>Apple – Mac OS X Leopard: A guided tour</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33400" y="2743200"/>
            <a:ext cx="5029200" cy="990600"/>
          </a:xfrm>
          <a:prstGeom prst="rect">
            <a:avLst/>
          </a:prstGeom>
        </p:spPr>
        <p:txBody>
          <a:bodyPr/>
          <a:lstStyle/>
          <a:p>
            <a:pPr marL="0" indent="0">
              <a:spcBef>
                <a:spcPct val="0"/>
              </a:spcBef>
              <a:buFontTx/>
              <a:buNone/>
            </a:pPr>
            <a:r>
              <a:rPr lang="en-US" sz="2000" i="1"/>
              <a:t>Mac OS X includes many features that enable you to manage and organize files and folders.</a:t>
            </a:r>
          </a:p>
          <a:p>
            <a:pPr marL="0" indent="0">
              <a:buFontTx/>
              <a:buNone/>
            </a:pPr>
            <a:r>
              <a:rPr lang="en-US" sz="2000" i="1"/>
              <a:t> </a:t>
            </a:r>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p:txBody>
      </p:sp>
      <p:sp>
        <p:nvSpPr>
          <p:cNvPr id="3" name="Content Placeholder 2"/>
          <p:cNvSpPr>
            <a:spLocks noGrp="1"/>
          </p:cNvSpPr>
          <p:nvPr>
            <p:ph sz="quarter" idx="4294967295"/>
          </p:nvPr>
        </p:nvSpPr>
        <p:spPr>
          <a:xfrm>
            <a:off x="0" y="76200"/>
            <a:ext cx="5638800" cy="1524000"/>
          </a:xfrm>
          <a:prstGeom prst="rect">
            <a:avLst/>
          </a:prstGeom>
        </p:spPr>
        <p:txBody>
          <a:bodyPr/>
          <a:lstStyle/>
          <a:p>
            <a:pPr>
              <a:buFontTx/>
              <a:buNone/>
            </a:pPr>
            <a:r>
              <a:rPr lang="en-US" sz="6600" b="1">
                <a:solidFill>
                  <a:srgbClr val="00AFD7"/>
                </a:solidFill>
                <a:latin typeface="Calibri" pitchFamily="34" charset="0"/>
              </a:rPr>
              <a:t>Mac OS X File</a:t>
            </a:r>
          </a:p>
          <a:p>
            <a:pPr>
              <a:buFontTx/>
              <a:buNone/>
            </a:pPr>
            <a:r>
              <a:rPr lang="en-US" sz="6600" b="1">
                <a:solidFill>
                  <a:srgbClr val="00AFD7"/>
                </a:solidFill>
                <a:latin typeface="Calibri" pitchFamily="34" charset="0"/>
              </a:rPr>
              <a:t>Management</a:t>
            </a:r>
          </a:p>
        </p:txBody>
      </p:sp>
      <p:sp>
        <p:nvSpPr>
          <p:cNvPr id="4" name="Content Placeholder 3"/>
          <p:cNvSpPr>
            <a:spLocks noGrp="1"/>
          </p:cNvSpPr>
          <p:nvPr>
            <p:ph sz="quarter" idx="4294967295"/>
          </p:nvPr>
        </p:nvSpPr>
        <p:spPr>
          <a:xfrm>
            <a:off x="685800" y="4267200"/>
            <a:ext cx="4724400" cy="1600200"/>
          </a:xfrm>
          <a:prstGeom prst="rect">
            <a:avLst/>
          </a:prstGeom>
        </p:spPr>
        <p:txBody>
          <a:bodyPr/>
          <a:lstStyle/>
          <a:p>
            <a:pPr indent="-182563"/>
            <a:r>
              <a:rPr lang="en-US" sz="1800"/>
              <a:t>File and Folder Organization</a:t>
            </a:r>
          </a:p>
          <a:p>
            <a:pPr indent="-182563"/>
            <a:r>
              <a:rPr lang="en-US" sz="1800"/>
              <a:t>Creating and Moving</a:t>
            </a:r>
          </a:p>
          <a:p>
            <a:pPr indent="-182563"/>
            <a:r>
              <a:rPr lang="en-US" sz="1800"/>
              <a:t>Copying, Pasting, and Deleting </a:t>
            </a:r>
          </a:p>
          <a:p>
            <a:pPr indent="-182563"/>
            <a:r>
              <a:rPr lang="en-US" sz="1800"/>
              <a:t>Quick Look and Open With</a:t>
            </a:r>
          </a:p>
          <a:p>
            <a:pPr indent="-182563"/>
            <a:r>
              <a:rPr lang="en-US" sz="1800"/>
              <a:t>Saving Files</a:t>
            </a:r>
          </a:p>
          <a:p>
            <a:pPr indent="-182563">
              <a:buFontTx/>
              <a:buNone/>
            </a:pPr>
            <a:endParaRPr lang="en-US" sz="1800"/>
          </a:p>
          <a:p>
            <a:pPr indent="-182563"/>
            <a:endParaRPr lang="en-US" sz="1800"/>
          </a:p>
        </p:txBody>
      </p:sp>
      <p:sp>
        <p:nvSpPr>
          <p:cNvPr id="6" name="Text Placeholder 5"/>
          <p:cNvSpPr>
            <a:spLocks noGrp="1"/>
          </p:cNvSpPr>
          <p:nvPr>
            <p:ph type="body" sz="quarter" idx="4294967295"/>
          </p:nvPr>
        </p:nvSpPr>
        <p:spPr>
          <a:xfrm>
            <a:off x="457200" y="6324600"/>
            <a:ext cx="5334000" cy="304800"/>
          </a:xfrm>
          <a:prstGeom prst="rect">
            <a:avLst/>
          </a:prstGeom>
        </p:spPr>
        <p:txBody>
          <a:bodyPr/>
          <a:lstStyle/>
          <a:p>
            <a:pPr>
              <a:buFontTx/>
              <a:buNone/>
            </a:pPr>
            <a:r>
              <a:rPr lang="en-US" sz="1100" b="1">
                <a:solidFill>
                  <a:srgbClr val="65AA3B"/>
                </a:solidFill>
              </a:rPr>
              <a:t>Skills &gt; Mac OS X &gt; Mac OS X File Management</a:t>
            </a:r>
          </a:p>
        </p:txBody>
      </p:sp>
      <p:sp>
        <p:nvSpPr>
          <p:cNvPr id="473093" name="TextBox 12"/>
          <p:cNvSpPr txBox="1">
            <a:spLocks noChangeArrowheads="1"/>
          </p:cNvSpPr>
          <p:nvPr/>
        </p:nvSpPr>
        <p:spPr bwMode="auto">
          <a:xfrm>
            <a:off x="304800" y="3886200"/>
            <a:ext cx="1644650" cy="366713"/>
          </a:xfrm>
          <a:prstGeom prst="rect">
            <a:avLst/>
          </a:prstGeom>
          <a:noFill/>
          <a:ln w="9525">
            <a:noFill/>
            <a:miter lim="800000"/>
            <a:headEnd/>
            <a:tailEnd/>
          </a:ln>
        </p:spPr>
        <p:txBody>
          <a:bodyPr wrap="none">
            <a:spAutoFit/>
          </a:bodyPr>
          <a:lstStyle/>
          <a:p>
            <a:r>
              <a:rPr lang="en-US"/>
              <a:t>In this section:</a:t>
            </a:r>
          </a:p>
        </p:txBody>
      </p:sp>
      <p:pic>
        <p:nvPicPr>
          <p:cNvPr id="8" name="Picture Placeholder 7" descr="S06.03p_mac_os_x_file_management.png"/>
          <p:cNvPicPr>
            <a:picLocks noGrp="1" noChangeAspect="1"/>
          </p:cNvPicPr>
          <p:nvPr>
            <p:ph type="pic" sz="quarter" idx="4294967295"/>
          </p:nvPr>
        </p:nvPicPr>
        <p:blipFill>
          <a:blip r:embed="rId3"/>
          <a:srcRect l="23601" r="23601"/>
          <a:stretch>
            <a:fillRect/>
          </a:stretch>
        </p:blipFill>
        <p:spPr>
          <a:xfrm>
            <a:off x="5791200" y="1524000"/>
            <a:ext cx="2971800" cy="4267200"/>
          </a:xfrm>
          <a:prstGeom prst="rect">
            <a:avLst/>
          </a:prstGeom>
          <a:effectLst>
            <a:outerShdw blurRad="50800" dist="101600" dir="270000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114800"/>
            <a:ext cx="9144000" cy="1600200"/>
          </a:xfrm>
          <a:prstGeom prst="rect">
            <a:avLst/>
          </a:prstGeom>
          <a:solidFill>
            <a:srgbClr val="65AA3B">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5138" name="Rectangle 4"/>
          <p:cNvSpPr>
            <a:spLocks noGrp="1" noChangeArrowheads="1"/>
          </p:cNvSpPr>
          <p:nvPr>
            <p:ph type="title" idx="4294967295"/>
          </p:nvPr>
        </p:nvSpPr>
        <p:spPr bwMode="auto">
          <a:xfrm>
            <a:off x="381000" y="304800"/>
            <a:ext cx="8229600" cy="715963"/>
          </a:xfrm>
          <a:prstGeom prst="rect">
            <a:avLst/>
          </a:prstGeom>
          <a:noFill/>
          <a:ln>
            <a:miter lim="800000"/>
            <a:headEnd/>
            <a:tailEnd/>
          </a:ln>
        </p:spPr>
        <p:txBody>
          <a:bodyPr/>
          <a:lstStyle/>
          <a:p>
            <a:r>
              <a:rPr lang="en-US" sz="3800"/>
              <a:t>File and Folder Organization</a:t>
            </a:r>
          </a:p>
        </p:txBody>
      </p:sp>
      <p:sp>
        <p:nvSpPr>
          <p:cNvPr id="32773" name="Rectangle 5"/>
          <p:cNvSpPr>
            <a:spLocks noGrp="1" noChangeArrowheads="1"/>
          </p:cNvSpPr>
          <p:nvPr>
            <p:ph type="body" sz="half" idx="4294967295"/>
          </p:nvPr>
        </p:nvSpPr>
        <p:spPr bwMode="auto">
          <a:xfrm>
            <a:off x="304800" y="4191000"/>
            <a:ext cx="8458200" cy="1219200"/>
          </a:xfrm>
          <a:prstGeom prst="rect">
            <a:avLst/>
          </a:prstGeom>
          <a:noFill/>
          <a:ln>
            <a:miter lim="800000"/>
            <a:headEnd/>
            <a:tailEnd/>
          </a:ln>
        </p:spPr>
        <p:txBody>
          <a:bodyPr/>
          <a:lstStyle/>
          <a:p>
            <a:pPr marL="3175" indent="4763">
              <a:buFontTx/>
              <a:buNone/>
            </a:pPr>
            <a:r>
              <a:rPr lang="en-US"/>
              <a:t>Using the analogy of a filing cabinet, the files and folders on your computer are the digital equivalents of paper documents and folders in filing cabinet drawers</a:t>
            </a:r>
          </a:p>
          <a:p>
            <a:pPr marL="3175" indent="4763">
              <a:buFontTx/>
              <a:buNone/>
            </a:pPr>
            <a:endParaRPr lang="en-US"/>
          </a:p>
          <a:p>
            <a:pPr marL="3175" indent="4763">
              <a:buFontTx/>
              <a:buNone/>
            </a:pPr>
            <a:endParaRPr lang="en-US"/>
          </a:p>
        </p:txBody>
      </p:sp>
      <p:sp>
        <p:nvSpPr>
          <p:cNvPr id="475140" name="Text Box 7"/>
          <p:cNvSpPr txBox="1">
            <a:spLocks noChangeArrowheads="1"/>
          </p:cNvSpPr>
          <p:nvPr/>
        </p:nvSpPr>
        <p:spPr bwMode="auto">
          <a:xfrm>
            <a:off x="4267200" y="61356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3"/>
              </a:rPr>
              <a:t>Apple – Mac OS X 10.5 Help</a:t>
            </a:r>
            <a:r>
              <a:rPr lang="en-US" sz="1000"/>
              <a:t/>
            </a:r>
            <a:br>
              <a:rPr lang="en-US" sz="1000"/>
            </a:br>
            <a:endParaRPr lang="en-US" sz="1000"/>
          </a:p>
        </p:txBody>
      </p:sp>
      <p:sp>
        <p:nvSpPr>
          <p:cNvPr id="475141" name="TextBox 6"/>
          <p:cNvSpPr txBox="1">
            <a:spLocks noChangeArrowheads="1"/>
          </p:cNvSpPr>
          <p:nvPr/>
        </p:nvSpPr>
        <p:spPr bwMode="auto">
          <a:xfrm>
            <a:off x="457200" y="6324600"/>
            <a:ext cx="5357813" cy="260350"/>
          </a:xfrm>
          <a:prstGeom prst="rect">
            <a:avLst/>
          </a:prstGeom>
          <a:noFill/>
          <a:ln w="9525">
            <a:noFill/>
            <a:miter lim="800000"/>
            <a:headEnd/>
            <a:tailEnd/>
          </a:ln>
        </p:spPr>
        <p:txBody>
          <a:bodyPr wrap="none">
            <a:spAutoFit/>
          </a:bodyPr>
          <a:lstStyle/>
          <a:p>
            <a:r>
              <a:rPr lang="pt-BR" sz="1100" b="1">
                <a:solidFill>
                  <a:srgbClr val="65AA3B"/>
                </a:solidFill>
              </a:rPr>
              <a:t>Skills &gt; Mac OS X &gt; Mac OS X File Management &gt; File and Folder Organization</a:t>
            </a:r>
          </a:p>
        </p:txBody>
      </p:sp>
      <p:pic>
        <p:nvPicPr>
          <p:cNvPr id="8" name="Content Placeholder 7" descr="S06.03.s1_file_and_folder_organization.png"/>
          <p:cNvPicPr>
            <a:picLocks noGrp="1" noChangeAspect="1"/>
          </p:cNvPicPr>
          <p:nvPr>
            <p:ph sz="half" idx="4294967295"/>
          </p:nvPr>
        </p:nvPicPr>
        <p:blipFill>
          <a:blip r:embed="rId4"/>
          <a:stretch>
            <a:fillRect/>
          </a:stretch>
        </p:blipFill>
        <p:spPr bwMode="auto">
          <a:xfrm>
            <a:off x="685800" y="1371600"/>
            <a:ext cx="7162800" cy="25908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Creating and Moving</a:t>
            </a:r>
          </a:p>
        </p:txBody>
      </p:sp>
      <p:sp>
        <p:nvSpPr>
          <p:cNvPr id="32773" name="Rectangle 5"/>
          <p:cNvSpPr>
            <a:spLocks noGrp="1" noChangeArrowheads="1"/>
          </p:cNvSpPr>
          <p:nvPr>
            <p:ph type="body" sz="half" idx="4294967295"/>
          </p:nvPr>
        </p:nvSpPr>
        <p:spPr bwMode="auto">
          <a:xfrm>
            <a:off x="4419600" y="1828800"/>
            <a:ext cx="4343400" cy="1981200"/>
          </a:xfrm>
          <a:prstGeom prst="rect">
            <a:avLst/>
          </a:prstGeom>
          <a:noFill/>
          <a:ln>
            <a:miter lim="800000"/>
            <a:headEnd/>
            <a:tailEnd/>
          </a:ln>
        </p:spPr>
        <p:txBody>
          <a:bodyPr/>
          <a:lstStyle/>
          <a:p>
            <a:pPr marL="3175" indent="4763">
              <a:buFontTx/>
              <a:buNone/>
            </a:pPr>
            <a:r>
              <a:rPr lang="en-US"/>
              <a:t>Folders typically hold related files. Files can be moved (dragged) from one folder into another folder, and from Finder window to Finder window. </a:t>
            </a:r>
          </a:p>
          <a:p>
            <a:pPr marL="3175" indent="4763">
              <a:buFontTx/>
              <a:buNone/>
            </a:pPr>
            <a:endParaRPr lang="en-US"/>
          </a:p>
          <a:p>
            <a:pPr marL="3175" indent="4763">
              <a:buFontTx/>
              <a:buNone/>
            </a:pPr>
            <a:endParaRPr lang="en-US"/>
          </a:p>
        </p:txBody>
      </p:sp>
      <p:sp>
        <p:nvSpPr>
          <p:cNvPr id="477187" name="TextBox 6"/>
          <p:cNvSpPr txBox="1">
            <a:spLocks noChangeArrowheads="1"/>
          </p:cNvSpPr>
          <p:nvPr/>
        </p:nvSpPr>
        <p:spPr bwMode="auto">
          <a:xfrm>
            <a:off x="457200" y="6324600"/>
            <a:ext cx="4856163" cy="260350"/>
          </a:xfrm>
          <a:prstGeom prst="rect">
            <a:avLst/>
          </a:prstGeom>
          <a:noFill/>
          <a:ln w="9525">
            <a:noFill/>
            <a:miter lim="800000"/>
            <a:headEnd/>
            <a:tailEnd/>
          </a:ln>
        </p:spPr>
        <p:txBody>
          <a:bodyPr wrap="none">
            <a:spAutoFit/>
          </a:bodyPr>
          <a:lstStyle/>
          <a:p>
            <a:r>
              <a:rPr lang="pt-BR" sz="1100" b="1">
                <a:solidFill>
                  <a:srgbClr val="65AA3B"/>
                </a:solidFill>
              </a:rPr>
              <a:t>Skills &gt; Mac OS X &gt; Mac OS X File Management &gt; Creating and Moving</a:t>
            </a:r>
            <a:endParaRPr lang="en-US" sz="1100" b="1">
              <a:solidFill>
                <a:srgbClr val="65AA3B"/>
              </a:solidFill>
            </a:endParaRPr>
          </a:p>
        </p:txBody>
      </p:sp>
      <p:pic>
        <p:nvPicPr>
          <p:cNvPr id="9" name="Content Placeholder 8" descr="S06.03.s2_creating_and_moving.png"/>
          <p:cNvPicPr>
            <a:picLocks noGrp="1" noChangeAspect="1"/>
          </p:cNvPicPr>
          <p:nvPr>
            <p:ph sz="half" idx="4294967295"/>
          </p:nvPr>
        </p:nvPicPr>
        <p:blipFill>
          <a:blip r:embed="rId3"/>
          <a:stretch>
            <a:fillRect/>
          </a:stretch>
        </p:blipFill>
        <p:spPr bwMode="auto">
          <a:xfrm>
            <a:off x="609600" y="1219200"/>
            <a:ext cx="3454400" cy="4419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77189" name="Text Box 7"/>
          <p:cNvSpPr txBox="1">
            <a:spLocks noChangeArrowheads="1"/>
          </p:cNvSpPr>
          <p:nvPr/>
        </p:nvSpPr>
        <p:spPr bwMode="auto">
          <a:xfrm>
            <a:off x="4267200" y="61356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10.5 Help</a:t>
            </a:r>
            <a:r>
              <a:rPr lang="en-US" sz="1000"/>
              <a:t/>
            </a:r>
            <a:br>
              <a:rPr lang="en-US" sz="1000"/>
            </a:b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p:cTn id="7" dur="500" fill="hold"/>
                                        <p:tgtEl>
                                          <p:spTgt spid="327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3">
                                            <p:txEl>
                                              <p:pRg st="0" end="0"/>
                                            </p:txEl>
                                          </p:spTgt>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4"/>
          <p:cNvSpPr>
            <a:spLocks noGrp="1" noChangeArrowheads="1"/>
          </p:cNvSpPr>
          <p:nvPr>
            <p:ph type="title" idx="4294967295"/>
          </p:nvPr>
        </p:nvSpPr>
        <p:spPr bwMode="auto">
          <a:xfrm>
            <a:off x="304800" y="304800"/>
            <a:ext cx="8229600" cy="715963"/>
          </a:xfrm>
          <a:prstGeom prst="rect">
            <a:avLst/>
          </a:prstGeom>
          <a:noFill/>
          <a:ln>
            <a:miter lim="800000"/>
            <a:headEnd/>
            <a:tailEnd/>
          </a:ln>
        </p:spPr>
        <p:txBody>
          <a:bodyPr/>
          <a:lstStyle/>
          <a:p>
            <a:r>
              <a:rPr lang="en-US" sz="4000"/>
              <a:t>Copying, Pasting and Deleting</a:t>
            </a:r>
          </a:p>
        </p:txBody>
      </p:sp>
      <p:sp>
        <p:nvSpPr>
          <p:cNvPr id="32773" name="Rectangle 5"/>
          <p:cNvSpPr>
            <a:spLocks noGrp="1" noChangeArrowheads="1"/>
          </p:cNvSpPr>
          <p:nvPr>
            <p:ph type="body" sz="half" idx="4294967295"/>
          </p:nvPr>
        </p:nvSpPr>
        <p:spPr bwMode="auto">
          <a:xfrm>
            <a:off x="304800" y="1447800"/>
            <a:ext cx="4191000" cy="4572000"/>
          </a:xfrm>
          <a:prstGeom prst="rect">
            <a:avLst/>
          </a:prstGeom>
          <a:noFill/>
          <a:ln>
            <a:miter lim="800000"/>
            <a:headEnd/>
            <a:tailEnd/>
          </a:ln>
        </p:spPr>
        <p:txBody>
          <a:bodyPr/>
          <a:lstStyle/>
          <a:p>
            <a:pPr marL="0" indent="0">
              <a:spcBef>
                <a:spcPct val="0"/>
              </a:spcBef>
              <a:buFontTx/>
              <a:buNone/>
            </a:pPr>
            <a:r>
              <a:rPr lang="en-US"/>
              <a:t>Files and folders can be duplicated by copying and pasting. Copying a file or folder does not affect the original, but makes an identical digital copy. When a file or folder is deleted, it is not truly gone until the Trash is emptied. </a:t>
            </a:r>
          </a:p>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sz="2000"/>
          </a:p>
        </p:txBody>
      </p:sp>
      <p:sp>
        <p:nvSpPr>
          <p:cNvPr id="9" name="Text Placeholder 5"/>
          <p:cNvSpPr>
            <a:spLocks noGrp="1"/>
          </p:cNvSpPr>
          <p:nvPr>
            <p:ph type="body" sz="quarter" idx="4294967295"/>
          </p:nvPr>
        </p:nvSpPr>
        <p:spPr>
          <a:xfrm>
            <a:off x="457200" y="6324600"/>
            <a:ext cx="7086600" cy="533400"/>
          </a:xfrm>
          <a:prstGeom prst="rect">
            <a:avLst/>
          </a:prstGeom>
        </p:spPr>
        <p:txBody>
          <a:bodyPr/>
          <a:lstStyle/>
          <a:p>
            <a:pPr>
              <a:buFontTx/>
              <a:buNone/>
            </a:pPr>
            <a:r>
              <a:rPr lang="pt-BR" sz="1100" b="1">
                <a:solidFill>
                  <a:srgbClr val="65AA3B"/>
                </a:solidFill>
              </a:rPr>
              <a:t>Skills &gt; Mac OS X &gt; Mac OS X File Management &gt; Copying, Pasting and Deleting</a:t>
            </a:r>
            <a:endParaRPr lang="en-US" sz="1100" b="1">
              <a:solidFill>
                <a:srgbClr val="65AA3B"/>
              </a:solidFill>
            </a:endParaRPr>
          </a:p>
        </p:txBody>
      </p:sp>
      <p:pic>
        <p:nvPicPr>
          <p:cNvPr id="8" name="Content Placeholder 7" descr="S06.03.s3_copying_pasting_deleting.png"/>
          <p:cNvPicPr>
            <a:picLocks noGrp="1" noChangeAspect="1"/>
          </p:cNvPicPr>
          <p:nvPr>
            <p:ph sz="half" idx="4294967295"/>
          </p:nvPr>
        </p:nvPicPr>
        <p:blipFill>
          <a:blip r:embed="rId3"/>
          <a:stretch>
            <a:fillRect/>
          </a:stretch>
        </p:blipFill>
        <p:spPr bwMode="auto">
          <a:xfrm>
            <a:off x="4495800" y="1066800"/>
            <a:ext cx="4244975" cy="45720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79237" name="Text Box 7"/>
          <p:cNvSpPr txBox="1">
            <a:spLocks noChangeArrowheads="1"/>
          </p:cNvSpPr>
          <p:nvPr/>
        </p:nvSpPr>
        <p:spPr bwMode="auto">
          <a:xfrm>
            <a:off x="4267200" y="61356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10.5 Help</a:t>
            </a:r>
            <a:r>
              <a:rPr lang="en-US" sz="1000"/>
              <a:t/>
            </a:r>
            <a:br>
              <a:rPr lang="en-US" sz="1000"/>
            </a:b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4294967295"/>
          </p:nvPr>
        </p:nvSpPr>
        <p:spPr bwMode="auto">
          <a:xfrm>
            <a:off x="457200" y="1828800"/>
            <a:ext cx="4114800" cy="2682875"/>
          </a:xfrm>
          <a:prstGeom prst="rect">
            <a:avLst/>
          </a:prstGeom>
          <a:noFill/>
          <a:ln>
            <a:miter lim="800000"/>
            <a:headEnd/>
            <a:tailEnd/>
          </a:ln>
        </p:spPr>
        <p:txBody>
          <a:bodyPr/>
          <a:lstStyle/>
          <a:p>
            <a:pPr marL="0" indent="0">
              <a:spcBef>
                <a:spcPct val="0"/>
              </a:spcBef>
              <a:buFontTx/>
              <a:buNone/>
            </a:pPr>
            <a:r>
              <a:rPr lang="en-US"/>
              <a:t>A file’s content can be scanned with Quick Look in the Finder without opening the file. But when a file is to be opened, you can select the program with which to open the file using the Open With option. </a:t>
            </a:r>
            <a:endParaRPr lang="en-US" sz="2000"/>
          </a:p>
        </p:txBody>
      </p:sp>
      <p:sp>
        <p:nvSpPr>
          <p:cNvPr id="4" name="Text Placeholder 3"/>
          <p:cNvSpPr>
            <a:spLocks noGrp="1"/>
          </p:cNvSpPr>
          <p:nvPr>
            <p:ph type="body" sz="quarter" idx="4294967295"/>
          </p:nvPr>
        </p:nvSpPr>
        <p:spPr>
          <a:xfrm>
            <a:off x="457200" y="6324600"/>
            <a:ext cx="6629400" cy="533400"/>
          </a:xfrm>
          <a:prstGeom prst="rect">
            <a:avLst/>
          </a:prstGeom>
        </p:spPr>
        <p:txBody>
          <a:bodyPr/>
          <a:lstStyle/>
          <a:p>
            <a:pPr>
              <a:buFontTx/>
              <a:buNone/>
            </a:pPr>
            <a:r>
              <a:rPr lang="pt-BR" sz="1100" b="1">
                <a:solidFill>
                  <a:srgbClr val="65AA3B"/>
                </a:solidFill>
              </a:rPr>
              <a:t>Skills &gt; Mac OS X &gt; Mac OS X File Management &gt; Quick Look and Open With</a:t>
            </a:r>
            <a:endParaRPr lang="en-US" sz="1100" b="1">
              <a:solidFill>
                <a:srgbClr val="65AA3B"/>
              </a:solidFill>
            </a:endParaRPr>
          </a:p>
          <a:p>
            <a:pPr>
              <a:buFontTx/>
              <a:buNone/>
            </a:pPr>
            <a:endParaRPr lang="en-US" sz="1100" b="1">
              <a:solidFill>
                <a:srgbClr val="65AA3B"/>
              </a:solidFill>
            </a:endParaRPr>
          </a:p>
        </p:txBody>
      </p:sp>
      <p:sp>
        <p:nvSpPr>
          <p:cNvPr id="481283" name="Title 9"/>
          <p:cNvSpPr>
            <a:spLocks noGrp="1"/>
          </p:cNvSpPr>
          <p:nvPr>
            <p:ph type="title" idx="4294967295"/>
          </p:nvPr>
        </p:nvSpPr>
        <p:spPr bwMode="auto">
          <a:xfrm>
            <a:off x="457200" y="274638"/>
            <a:ext cx="8229600" cy="715962"/>
          </a:xfrm>
          <a:prstGeom prst="rect">
            <a:avLst/>
          </a:prstGeom>
          <a:noFill/>
          <a:ln>
            <a:miter lim="800000"/>
            <a:headEnd/>
            <a:tailEnd/>
          </a:ln>
        </p:spPr>
        <p:txBody>
          <a:bodyPr/>
          <a:lstStyle/>
          <a:p>
            <a:r>
              <a:rPr lang="en-US"/>
              <a:t>Quick Look and Open With</a:t>
            </a:r>
          </a:p>
        </p:txBody>
      </p:sp>
      <p:pic>
        <p:nvPicPr>
          <p:cNvPr id="12" name="Picture Placeholder 11" descr="S06.03.s4_Quick_look_and_open_with.png"/>
          <p:cNvPicPr>
            <a:picLocks noGrp="1" noChangeAspect="1"/>
          </p:cNvPicPr>
          <p:nvPr>
            <p:ph type="pic" sz="quarter" idx="4294967295"/>
          </p:nvPr>
        </p:nvPicPr>
        <p:blipFill>
          <a:blip r:embed="rId3"/>
          <a:srcRect l="10749" r="10749"/>
          <a:stretch>
            <a:fillRect/>
          </a:stretch>
        </p:blipFill>
        <p:spPr bwMode="auto">
          <a:xfrm>
            <a:off x="4821238" y="1066800"/>
            <a:ext cx="3768725" cy="45720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81285" name="Text Box 7"/>
          <p:cNvSpPr txBox="1">
            <a:spLocks noChangeArrowheads="1"/>
          </p:cNvSpPr>
          <p:nvPr/>
        </p:nvSpPr>
        <p:spPr bwMode="auto">
          <a:xfrm>
            <a:off x="4267200" y="61356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10.5 Help</a:t>
            </a:r>
            <a:r>
              <a:rPr lang="en-US" sz="1000"/>
              <a:t/>
            </a:r>
            <a:br>
              <a:rPr lang="en-US" sz="1000"/>
            </a:b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body" sz="half" idx="4294967295"/>
          </p:nvPr>
        </p:nvSpPr>
        <p:spPr bwMode="auto">
          <a:xfrm>
            <a:off x="5029200" y="1981200"/>
            <a:ext cx="3733800" cy="2819400"/>
          </a:xfrm>
          <a:prstGeom prst="rect">
            <a:avLst/>
          </a:prstGeom>
          <a:noFill/>
          <a:ln>
            <a:miter lim="800000"/>
            <a:headEnd/>
            <a:tailEnd/>
          </a:ln>
        </p:spPr>
        <p:txBody>
          <a:bodyPr/>
          <a:lstStyle/>
          <a:p>
            <a:pPr marL="0" indent="0">
              <a:spcBef>
                <a:spcPct val="0"/>
              </a:spcBef>
              <a:buFontTx/>
              <a:buNone/>
            </a:pPr>
            <a:r>
              <a:rPr lang="en-US"/>
              <a:t>Files can be saved into existing folders, or they can be placed into a new folder at the time they are saved.</a:t>
            </a:r>
            <a:endParaRPr lang="en-US" sz="2000"/>
          </a:p>
        </p:txBody>
      </p:sp>
      <p:sp>
        <p:nvSpPr>
          <p:cNvPr id="483330"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Saving</a:t>
            </a:r>
          </a:p>
        </p:txBody>
      </p:sp>
      <p:sp>
        <p:nvSpPr>
          <p:cNvPr id="10" name="Text Placeholder 5"/>
          <p:cNvSpPr>
            <a:spLocks noGrp="1"/>
          </p:cNvSpPr>
          <p:nvPr>
            <p:ph type="body" sz="quarter" idx="4294967295"/>
          </p:nvPr>
        </p:nvSpPr>
        <p:spPr>
          <a:xfrm>
            <a:off x="457200" y="6324600"/>
            <a:ext cx="7162800" cy="533400"/>
          </a:xfrm>
          <a:prstGeom prst="rect">
            <a:avLst/>
          </a:prstGeom>
        </p:spPr>
        <p:txBody>
          <a:bodyPr/>
          <a:lstStyle/>
          <a:p>
            <a:pPr>
              <a:buFontTx/>
              <a:buNone/>
            </a:pPr>
            <a:r>
              <a:rPr lang="pt-BR" sz="1100" b="1">
                <a:solidFill>
                  <a:srgbClr val="65AA3B"/>
                </a:solidFill>
              </a:rPr>
              <a:t>Skills &gt; Mac OS X &gt; Mac OS X File Management &gt; Saving</a:t>
            </a:r>
            <a:endParaRPr lang="en-US" sz="1100" b="1">
              <a:solidFill>
                <a:srgbClr val="65AA3B"/>
              </a:solidFill>
            </a:endParaRPr>
          </a:p>
        </p:txBody>
      </p:sp>
      <p:sp>
        <p:nvSpPr>
          <p:cNvPr id="483332" name="Picture Placeholder 11"/>
          <p:cNvSpPr txBox="1">
            <a:spLocks/>
          </p:cNvSpPr>
          <p:nvPr/>
        </p:nvSpPr>
        <p:spPr bwMode="auto">
          <a:xfrm>
            <a:off x="457200" y="3810000"/>
            <a:ext cx="4267200" cy="2362200"/>
          </a:xfrm>
          <a:prstGeom prst="rect">
            <a:avLst/>
          </a:prstGeom>
          <a:noFill/>
          <a:ln w="9525">
            <a:noFill/>
            <a:miter lim="800000"/>
            <a:headEnd/>
            <a:tailEnd/>
          </a:ln>
        </p:spPr>
        <p:txBody>
          <a:bodyPr/>
          <a:lstStyle/>
          <a:p>
            <a:endParaRPr lang="en-US"/>
          </a:p>
        </p:txBody>
      </p:sp>
      <p:pic>
        <p:nvPicPr>
          <p:cNvPr id="9" name="Picture Placeholder 8" descr="S06.03.s5_saving_files.png"/>
          <p:cNvPicPr>
            <a:picLocks noGrp="1" noChangeAspect="1"/>
          </p:cNvPicPr>
          <p:nvPr>
            <p:ph type="pic" sz="quarter" idx="4294967295"/>
          </p:nvPr>
        </p:nvPicPr>
        <p:blipFill>
          <a:blip r:embed="rId3"/>
          <a:srcRect l="15533" r="15533"/>
          <a:stretch>
            <a:fillRect/>
          </a:stretch>
        </p:blipFill>
        <p:spPr bwMode="auto">
          <a:xfrm>
            <a:off x="457200" y="1066800"/>
            <a:ext cx="4267200" cy="4419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83334" name="Text Box 7"/>
          <p:cNvSpPr txBox="1">
            <a:spLocks noChangeArrowheads="1"/>
          </p:cNvSpPr>
          <p:nvPr/>
        </p:nvSpPr>
        <p:spPr bwMode="auto">
          <a:xfrm>
            <a:off x="4267200" y="61356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10.5 Help</a:t>
            </a:r>
            <a:r>
              <a:rPr lang="en-US" sz="1000"/>
              <a:t/>
            </a:r>
            <a:br>
              <a:rPr lang="en-US" sz="1000"/>
            </a:b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p:cTn id="7" dur="500" fill="hold"/>
                                        <p:tgtEl>
                                          <p:spTgt spid="327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3">
                                            <p:txEl>
                                              <p:pRg st="0" end="0"/>
                                            </p:txEl>
                                          </p:spTgt>
                                        </p:tgtEl>
                                        <p:attrNameLst>
                                          <p:attrName>ppt_h</p:attrName>
                                        </p:attrNameLst>
                                      </p:cBhvr>
                                      <p:tavLst>
                                        <p:tav tm="0">
                                          <p:val>
                                            <p:fltVal val="0"/>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9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Content Placeholder 1"/>
          <p:cNvSpPr>
            <a:spLocks noGrp="1"/>
          </p:cNvSpPr>
          <p:nvPr>
            <p:ph sz="quarter" idx="4294967295"/>
          </p:nvPr>
        </p:nvSpPr>
        <p:spPr bwMode="auto">
          <a:xfrm>
            <a:off x="609600" y="2438400"/>
            <a:ext cx="4191000" cy="1295400"/>
          </a:xfrm>
          <a:prstGeom prst="rect">
            <a:avLst/>
          </a:prstGeom>
          <a:noFill/>
          <a:ln>
            <a:miter lim="800000"/>
            <a:headEnd/>
            <a:tailEnd/>
          </a:ln>
        </p:spPr>
        <p:txBody>
          <a:bodyPr/>
          <a:lstStyle/>
          <a:p>
            <a:pPr marL="0" indent="0">
              <a:spcBef>
                <a:spcPct val="0"/>
              </a:spcBef>
              <a:buFontTx/>
              <a:buNone/>
            </a:pPr>
            <a:r>
              <a:rPr lang="en-US" sz="1800" i="1"/>
              <a:t>The Mac OS X operating system consists of four main parts: the Desktop, the Menu Bar, the Finder, and the Dock. </a:t>
            </a:r>
          </a:p>
          <a:p>
            <a:pPr marL="0" indent="0">
              <a:spcBef>
                <a:spcPct val="0"/>
              </a:spcBef>
              <a:buFontTx/>
              <a:buNone/>
            </a:pPr>
            <a:endParaRPr lang="en-US" sz="2000" i="1"/>
          </a:p>
          <a:p>
            <a:pPr marL="0" indent="0">
              <a:spcBef>
                <a:spcPct val="0"/>
              </a:spcBef>
              <a:buFontTx/>
              <a:buNone/>
            </a:pPr>
            <a:endParaRPr lang="en-US" sz="2000" i="1"/>
          </a:p>
          <a:p>
            <a:pPr marL="0" indent="0">
              <a:spcBef>
                <a:spcPct val="0"/>
              </a:spcBef>
              <a:buFontTx/>
              <a:buNone/>
            </a:pPr>
            <a:endParaRPr lang="en-US" sz="2000" i="1"/>
          </a:p>
        </p:txBody>
      </p:sp>
      <p:sp>
        <p:nvSpPr>
          <p:cNvPr id="3" name="Content Placeholder 2"/>
          <p:cNvSpPr>
            <a:spLocks noGrp="1"/>
          </p:cNvSpPr>
          <p:nvPr>
            <p:ph sz="quarter" idx="4294967295"/>
          </p:nvPr>
        </p:nvSpPr>
        <p:spPr>
          <a:xfrm>
            <a:off x="76200" y="152400"/>
            <a:ext cx="4572000" cy="1600200"/>
          </a:xfrm>
          <a:prstGeom prst="rect">
            <a:avLst/>
          </a:prstGeom>
        </p:spPr>
        <p:txBody>
          <a:bodyPr/>
          <a:lstStyle/>
          <a:p>
            <a:pPr>
              <a:buFontTx/>
              <a:buNone/>
            </a:pPr>
            <a:r>
              <a:rPr lang="en-US" sz="6500" b="1">
                <a:solidFill>
                  <a:srgbClr val="00AFD7"/>
                </a:solidFill>
                <a:latin typeface="Calibri" pitchFamily="34" charset="0"/>
              </a:rPr>
              <a:t>Mac OS X</a:t>
            </a:r>
          </a:p>
          <a:p>
            <a:pPr>
              <a:buFontTx/>
              <a:buNone/>
            </a:pPr>
            <a:r>
              <a:rPr lang="en-US" sz="6500" b="1">
                <a:solidFill>
                  <a:srgbClr val="00AFD7"/>
                </a:solidFill>
                <a:latin typeface="Calibri" pitchFamily="34" charset="0"/>
              </a:rPr>
              <a:t>Layout</a:t>
            </a:r>
          </a:p>
        </p:txBody>
      </p:sp>
      <p:sp>
        <p:nvSpPr>
          <p:cNvPr id="6" name="Text Placeholder 5"/>
          <p:cNvSpPr>
            <a:spLocks noGrp="1"/>
          </p:cNvSpPr>
          <p:nvPr>
            <p:ph type="body" sz="quarter" idx="4294967295"/>
          </p:nvPr>
        </p:nvSpPr>
        <p:spPr>
          <a:xfrm>
            <a:off x="457200" y="6248400"/>
            <a:ext cx="5334000" cy="304800"/>
          </a:xfrm>
          <a:prstGeom prst="rect">
            <a:avLst/>
          </a:prstGeom>
        </p:spPr>
        <p:txBody>
          <a:bodyPr/>
          <a:lstStyle/>
          <a:p>
            <a:pPr>
              <a:buFontTx/>
              <a:buNone/>
            </a:pPr>
            <a:r>
              <a:rPr lang="en-US" sz="1100" b="1">
                <a:solidFill>
                  <a:srgbClr val="65AA3B"/>
                </a:solidFill>
              </a:rPr>
              <a:t>Skills &gt; Mac OS X &gt; Mac OS X Layout</a:t>
            </a:r>
          </a:p>
        </p:txBody>
      </p:sp>
      <p:pic>
        <p:nvPicPr>
          <p:cNvPr id="10" name="Picture Placeholder 9" descr="S06.01p_Layout_of_Mac_OS_X.png"/>
          <p:cNvPicPr>
            <a:picLocks noGrp="1" noChangeAspect="1"/>
          </p:cNvPicPr>
          <p:nvPr>
            <p:ph type="pic" sz="quarter" idx="4294967295"/>
          </p:nvPr>
        </p:nvPicPr>
        <p:blipFill>
          <a:blip r:embed="rId3"/>
          <a:srcRect l="21657" r="21657"/>
          <a:stretch>
            <a:fillRect/>
          </a:stretch>
        </p:blipFill>
        <p:spPr>
          <a:xfrm>
            <a:off x="5029200" y="1066800"/>
            <a:ext cx="3733800" cy="4495800"/>
          </a:xfrm>
          <a:prstGeom prst="rect">
            <a:avLst/>
          </a:prstGeom>
          <a:effectLst>
            <a:outerShdw blurRad="50800" dist="101600" dir="2700000">
              <a:srgbClr val="000000">
                <a:alpha val="43000"/>
              </a:srgbClr>
            </a:outerShdw>
          </a:effectLst>
        </p:spPr>
      </p:pic>
      <p:sp>
        <p:nvSpPr>
          <p:cNvPr id="17" name="Content Placeholder 3"/>
          <p:cNvSpPr>
            <a:spLocks noGrp="1"/>
          </p:cNvSpPr>
          <p:nvPr>
            <p:ph sz="quarter" idx="4294967295"/>
          </p:nvPr>
        </p:nvSpPr>
        <p:spPr>
          <a:xfrm>
            <a:off x="685800" y="4267200"/>
            <a:ext cx="2057400" cy="685800"/>
          </a:xfrm>
          <a:prstGeom prst="rect">
            <a:avLst/>
          </a:prstGeom>
        </p:spPr>
        <p:txBody>
          <a:bodyPr/>
          <a:lstStyle/>
          <a:p>
            <a:pPr indent="-182563"/>
            <a:r>
              <a:rPr lang="en-US" sz="1800"/>
              <a:t>The Desktop</a:t>
            </a:r>
          </a:p>
          <a:p>
            <a:pPr indent="-182563"/>
            <a:r>
              <a:rPr lang="en-US" sz="1800"/>
              <a:t>The Menu Bar</a:t>
            </a:r>
          </a:p>
        </p:txBody>
      </p:sp>
      <p:sp>
        <p:nvSpPr>
          <p:cNvPr id="450566" name="TextBox 17"/>
          <p:cNvSpPr txBox="1">
            <a:spLocks noChangeArrowheads="1"/>
          </p:cNvSpPr>
          <p:nvPr/>
        </p:nvSpPr>
        <p:spPr bwMode="auto">
          <a:xfrm>
            <a:off x="457200" y="3886200"/>
            <a:ext cx="1660525" cy="369888"/>
          </a:xfrm>
          <a:prstGeom prst="rect">
            <a:avLst/>
          </a:prstGeom>
          <a:noFill/>
          <a:ln w="9525">
            <a:noFill/>
            <a:miter lim="800000"/>
            <a:headEnd/>
            <a:tailEnd/>
          </a:ln>
        </p:spPr>
        <p:txBody>
          <a:bodyPr wrap="none">
            <a:spAutoFit/>
          </a:bodyPr>
          <a:lstStyle/>
          <a:p>
            <a:r>
              <a:rPr lang="en-US"/>
              <a:t>In this section:</a:t>
            </a:r>
          </a:p>
        </p:txBody>
      </p:sp>
      <p:sp>
        <p:nvSpPr>
          <p:cNvPr id="19" name="Content Placeholder 3"/>
          <p:cNvSpPr>
            <a:spLocks noGrp="1"/>
          </p:cNvSpPr>
          <p:nvPr>
            <p:ph sz="quarter" idx="4294967295"/>
          </p:nvPr>
        </p:nvSpPr>
        <p:spPr>
          <a:xfrm>
            <a:off x="2667000" y="4267200"/>
            <a:ext cx="2057400" cy="685800"/>
          </a:xfrm>
          <a:prstGeom prst="rect">
            <a:avLst/>
          </a:prstGeom>
        </p:spPr>
        <p:txBody>
          <a:bodyPr/>
          <a:lstStyle/>
          <a:p>
            <a:pPr indent="-182563"/>
            <a:r>
              <a:rPr lang="en-US" sz="1800"/>
              <a:t>The Finder</a:t>
            </a:r>
          </a:p>
          <a:p>
            <a:pPr indent="-182563"/>
            <a:r>
              <a:rPr lang="en-US" sz="1800"/>
              <a:t>The Dock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4"/>
          <p:cNvSpPr>
            <a:spLocks noGrp="1" noChangeArrowheads="1"/>
          </p:cNvSpPr>
          <p:nvPr>
            <p:ph type="title" idx="4294967295"/>
          </p:nvPr>
        </p:nvSpPr>
        <p:spPr bwMode="auto">
          <a:xfrm>
            <a:off x="457200" y="350838"/>
            <a:ext cx="8229600" cy="715962"/>
          </a:xfrm>
          <a:prstGeom prst="rect">
            <a:avLst/>
          </a:prstGeom>
          <a:noFill/>
          <a:ln>
            <a:miter lim="800000"/>
            <a:headEnd/>
            <a:tailEnd/>
          </a:ln>
        </p:spPr>
        <p:txBody>
          <a:bodyPr/>
          <a:lstStyle/>
          <a:p>
            <a:r>
              <a:rPr lang="en-US" sz="4000"/>
              <a:t>The Desktop</a:t>
            </a:r>
          </a:p>
        </p:txBody>
      </p:sp>
      <p:sp>
        <p:nvSpPr>
          <p:cNvPr id="32773" name="Rectangle 5"/>
          <p:cNvSpPr>
            <a:spLocks noGrp="1" noChangeArrowheads="1"/>
          </p:cNvSpPr>
          <p:nvPr>
            <p:ph type="body" sz="half" idx="4294967295"/>
          </p:nvPr>
        </p:nvSpPr>
        <p:spPr bwMode="auto">
          <a:xfrm>
            <a:off x="533400" y="4648200"/>
            <a:ext cx="8458200" cy="1295400"/>
          </a:xfrm>
          <a:prstGeom prst="rect">
            <a:avLst/>
          </a:prstGeom>
          <a:noFill/>
          <a:ln>
            <a:miter lim="800000"/>
            <a:headEnd/>
            <a:tailEnd/>
          </a:ln>
        </p:spPr>
        <p:txBody>
          <a:bodyPr/>
          <a:lstStyle/>
          <a:p>
            <a:pPr marL="3175" indent="4763">
              <a:buFontTx/>
              <a:buNone/>
            </a:pPr>
            <a:r>
              <a:rPr lang="en-US"/>
              <a:t>The Desktop is used to store frequently accessed files, folders, and applications. Think of the Desktop as your working surface. </a:t>
            </a:r>
          </a:p>
        </p:txBody>
      </p:sp>
      <p:sp>
        <p:nvSpPr>
          <p:cNvPr id="452611" name="Text Box 7"/>
          <p:cNvSpPr txBox="1">
            <a:spLocks noChangeArrowheads="1"/>
          </p:cNvSpPr>
          <p:nvPr/>
        </p:nvSpPr>
        <p:spPr bwMode="auto">
          <a:xfrm>
            <a:off x="4572000" y="5988050"/>
            <a:ext cx="4343400" cy="7937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3"/>
              </a:rPr>
              <a:t>Apple – Mac OS X Leopard</a:t>
            </a:r>
            <a:endParaRPr lang="en-US" sz="1000"/>
          </a:p>
          <a:p>
            <a:pPr algn="r"/>
            <a:r>
              <a:rPr lang="en-US" sz="1000" u="sng">
                <a:hlinkClick r:id="rId4"/>
              </a:rPr>
              <a:t>Apple Support – Mac 101: The Grand Tour</a:t>
            </a:r>
            <a:endParaRPr lang="en-US" sz="1000"/>
          </a:p>
          <a:p>
            <a:pPr algn="r"/>
            <a:r>
              <a:rPr lang="en-US" sz="1000" u="sng">
                <a:hlinkClick r:id="rId5"/>
              </a:rPr>
              <a:t>Apple Support – Switch 101: On Windows</a:t>
            </a:r>
            <a:endParaRPr lang="en-US" sz="1000"/>
          </a:p>
        </p:txBody>
      </p:sp>
      <p:sp>
        <p:nvSpPr>
          <p:cNvPr id="452612" name="TextBox 6"/>
          <p:cNvSpPr txBox="1">
            <a:spLocks noChangeArrowheads="1"/>
          </p:cNvSpPr>
          <p:nvPr/>
        </p:nvSpPr>
        <p:spPr bwMode="auto">
          <a:xfrm>
            <a:off x="457200" y="6364288"/>
            <a:ext cx="3641725"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Layout &gt; The Desktop</a:t>
            </a:r>
          </a:p>
        </p:txBody>
      </p:sp>
      <p:pic>
        <p:nvPicPr>
          <p:cNvPr id="8" name="Content Placeholder 7" descr="S06.01s1_the_desktop.png"/>
          <p:cNvPicPr>
            <a:picLocks noGrp="1" noChangeAspect="1"/>
          </p:cNvPicPr>
          <p:nvPr>
            <p:ph sz="half" idx="4294967295"/>
          </p:nvPr>
        </p:nvPicPr>
        <p:blipFill>
          <a:blip r:embed="rId6"/>
          <a:stretch>
            <a:fillRect/>
          </a:stretch>
        </p:blipFill>
        <p:spPr bwMode="auto">
          <a:xfrm>
            <a:off x="533400" y="1143000"/>
            <a:ext cx="7848600" cy="33528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The Menu Bar</a:t>
            </a:r>
            <a:br>
              <a:rPr lang="en-US" sz="4000"/>
            </a:br>
            <a:endParaRPr lang="en-US" sz="4000"/>
          </a:p>
        </p:txBody>
      </p:sp>
      <p:sp>
        <p:nvSpPr>
          <p:cNvPr id="32773" name="Rectangle 5"/>
          <p:cNvSpPr>
            <a:spLocks noGrp="1" noChangeArrowheads="1"/>
          </p:cNvSpPr>
          <p:nvPr>
            <p:ph type="body" sz="half" idx="4294967295"/>
          </p:nvPr>
        </p:nvSpPr>
        <p:spPr bwMode="auto">
          <a:xfrm>
            <a:off x="5105400" y="1828800"/>
            <a:ext cx="3657600" cy="1676400"/>
          </a:xfrm>
          <a:prstGeom prst="rect">
            <a:avLst/>
          </a:prstGeom>
          <a:noFill/>
          <a:ln>
            <a:miter lim="800000"/>
            <a:headEnd/>
            <a:tailEnd/>
          </a:ln>
        </p:spPr>
        <p:txBody>
          <a:bodyPr/>
          <a:lstStyle/>
          <a:p>
            <a:pPr marL="3175" indent="4763">
              <a:buFontTx/>
              <a:buNone/>
            </a:pPr>
            <a:r>
              <a:rPr lang="en-US"/>
              <a:t>The Menu Bar is the semi-transparent bar that spans the top of the screen and holds the menu options for the active application.</a:t>
            </a:r>
          </a:p>
        </p:txBody>
      </p:sp>
      <p:sp>
        <p:nvSpPr>
          <p:cNvPr id="454659" name="TextBox 6"/>
          <p:cNvSpPr txBox="1">
            <a:spLocks noChangeArrowheads="1"/>
          </p:cNvSpPr>
          <p:nvPr/>
        </p:nvSpPr>
        <p:spPr bwMode="auto">
          <a:xfrm>
            <a:off x="457200" y="6324600"/>
            <a:ext cx="3725863"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Layout &gt; The Menu Bar</a:t>
            </a:r>
          </a:p>
        </p:txBody>
      </p:sp>
      <p:pic>
        <p:nvPicPr>
          <p:cNvPr id="9" name="Content Placeholder 8" descr="S06.01s2_the_menu_bar.png"/>
          <p:cNvPicPr>
            <a:picLocks noGrp="1" noChangeAspect="1"/>
          </p:cNvPicPr>
          <p:nvPr>
            <p:ph sz="half" idx="4294967295"/>
          </p:nvPr>
        </p:nvPicPr>
        <p:blipFill>
          <a:blip r:embed="rId3"/>
          <a:stretch>
            <a:fillRect/>
          </a:stretch>
        </p:blipFill>
        <p:spPr bwMode="auto">
          <a:xfrm>
            <a:off x="609600" y="1219200"/>
            <a:ext cx="4267200" cy="4419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54661" name="Text Box 7"/>
          <p:cNvSpPr txBox="1">
            <a:spLocks noChangeArrowheads="1"/>
          </p:cNvSpPr>
          <p:nvPr/>
        </p:nvSpPr>
        <p:spPr bwMode="auto">
          <a:xfrm>
            <a:off x="4572000" y="5988050"/>
            <a:ext cx="4343400" cy="7937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a:t>
            </a:r>
            <a:endParaRPr lang="en-US" sz="1000"/>
          </a:p>
          <a:p>
            <a:pPr algn="r"/>
            <a:r>
              <a:rPr lang="en-US" sz="1000" u="sng">
                <a:hlinkClick r:id="rId5"/>
              </a:rPr>
              <a:t>Apple Support – Mac 101: The Grand Tour</a:t>
            </a:r>
            <a:endParaRPr lang="en-US" sz="1000"/>
          </a:p>
          <a:p>
            <a:pPr algn="r"/>
            <a:r>
              <a:rPr lang="en-US" sz="1000" u="sng">
                <a:hlinkClick r:id="rId6"/>
              </a:rPr>
              <a:t>Apple Support – Switch 101: On Windows</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The Finder</a:t>
            </a:r>
          </a:p>
        </p:txBody>
      </p:sp>
      <p:sp>
        <p:nvSpPr>
          <p:cNvPr id="32773" name="Rectangle 5"/>
          <p:cNvSpPr>
            <a:spLocks noGrp="1" noChangeArrowheads="1"/>
          </p:cNvSpPr>
          <p:nvPr>
            <p:ph type="body" sz="half" idx="4294967295"/>
          </p:nvPr>
        </p:nvSpPr>
        <p:spPr bwMode="auto">
          <a:xfrm>
            <a:off x="304800" y="1828800"/>
            <a:ext cx="3657600" cy="3657600"/>
          </a:xfrm>
          <a:prstGeom prst="rect">
            <a:avLst/>
          </a:prstGeom>
          <a:noFill/>
          <a:ln>
            <a:miter lim="800000"/>
            <a:headEnd/>
            <a:tailEnd/>
          </a:ln>
        </p:spPr>
        <p:txBody>
          <a:bodyPr/>
          <a:lstStyle/>
          <a:p>
            <a:pPr marL="3175" indent="4763">
              <a:buFontTx/>
              <a:buNone/>
            </a:pPr>
            <a:r>
              <a:rPr lang="en-US"/>
              <a:t>The Finder is the “handle” that opens the digital filing cabinet of your computer. From the Finder you can access everything stored on your machine.</a:t>
            </a:r>
          </a:p>
          <a:p>
            <a:pPr marL="3175" indent="4763">
              <a:buFontTx/>
              <a:buNone/>
            </a:pPr>
            <a:endParaRPr lang="en-US"/>
          </a:p>
          <a:p>
            <a:pPr marL="3175" indent="4763">
              <a:buFontTx/>
              <a:buNone/>
            </a:pPr>
            <a:endParaRPr lang="en-US"/>
          </a:p>
          <a:p>
            <a:pPr marL="3175" indent="4763">
              <a:buFontTx/>
              <a:buNone/>
            </a:pPr>
            <a:endParaRPr lang="en-US"/>
          </a:p>
          <a:p>
            <a:pPr marL="3175" indent="4763">
              <a:buFontTx/>
              <a:buNone/>
            </a:pPr>
            <a:endParaRPr lang="en-US"/>
          </a:p>
        </p:txBody>
      </p:sp>
      <p:sp>
        <p:nvSpPr>
          <p:cNvPr id="456707" name="TextBox 4"/>
          <p:cNvSpPr txBox="1">
            <a:spLocks noChangeArrowheads="1"/>
          </p:cNvSpPr>
          <p:nvPr/>
        </p:nvSpPr>
        <p:spPr bwMode="auto">
          <a:xfrm>
            <a:off x="457200" y="6324600"/>
            <a:ext cx="3554413"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Layout &gt;  The Finder</a:t>
            </a:r>
          </a:p>
        </p:txBody>
      </p:sp>
      <p:pic>
        <p:nvPicPr>
          <p:cNvPr id="9" name="Content Placeholder 8" descr="S06.01s3_the_finder.png"/>
          <p:cNvPicPr>
            <a:picLocks noGrp="1" noChangeAspect="1"/>
          </p:cNvPicPr>
          <p:nvPr>
            <p:ph sz="half" idx="4294967295"/>
          </p:nvPr>
        </p:nvPicPr>
        <p:blipFill>
          <a:blip r:embed="rId3"/>
          <a:stretch>
            <a:fillRect/>
          </a:stretch>
        </p:blipFill>
        <p:spPr bwMode="auto">
          <a:xfrm>
            <a:off x="4038600" y="1295400"/>
            <a:ext cx="4702175" cy="42672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56709" name="Text Box 7"/>
          <p:cNvSpPr txBox="1">
            <a:spLocks noChangeArrowheads="1"/>
          </p:cNvSpPr>
          <p:nvPr/>
        </p:nvSpPr>
        <p:spPr bwMode="auto">
          <a:xfrm>
            <a:off x="4572000" y="5911850"/>
            <a:ext cx="4343400" cy="7937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a:t>
            </a:r>
            <a:endParaRPr lang="en-US" sz="1000"/>
          </a:p>
          <a:p>
            <a:pPr algn="r"/>
            <a:r>
              <a:rPr lang="en-US" sz="1000" u="sng">
                <a:hlinkClick r:id="rId5"/>
              </a:rPr>
              <a:t>Apple Support – Mac 101: The Grand Tour</a:t>
            </a:r>
            <a:endParaRPr lang="en-US" sz="1000"/>
          </a:p>
          <a:p>
            <a:pPr algn="r"/>
            <a:r>
              <a:rPr lang="en-US" sz="1000" u="sng">
                <a:hlinkClick r:id="rId6"/>
              </a:rPr>
              <a:t>Apple Support – Switch 101: On Windows</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 calcmode="lin" valueType="num">
                                      <p:cBhvr>
                                        <p:cTn id="12" dur="500" fill="hold"/>
                                        <p:tgtEl>
                                          <p:spTgt spid="9"/>
                                        </p:tgtEl>
                                        <p:attrNameLst>
                                          <p:attrName>style.rotation</p:attrName>
                                        </p:attrNameLst>
                                      </p:cBhvr>
                                      <p:tavLst>
                                        <p:tav tm="0">
                                          <p:val>
                                            <p:fltVal val="90"/>
                                          </p:val>
                                        </p:tav>
                                        <p:tav tm="100000">
                                          <p:val>
                                            <p:fltVal val="0"/>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The Dock</a:t>
            </a:r>
          </a:p>
        </p:txBody>
      </p:sp>
      <p:sp>
        <p:nvSpPr>
          <p:cNvPr id="32773" name="Rectangle 5"/>
          <p:cNvSpPr>
            <a:spLocks noGrp="1" noChangeArrowheads="1"/>
          </p:cNvSpPr>
          <p:nvPr>
            <p:ph type="body" sz="half" idx="4294967295"/>
          </p:nvPr>
        </p:nvSpPr>
        <p:spPr bwMode="auto">
          <a:xfrm>
            <a:off x="304800" y="3657600"/>
            <a:ext cx="8382000" cy="1676400"/>
          </a:xfrm>
          <a:prstGeom prst="rect">
            <a:avLst/>
          </a:prstGeom>
          <a:noFill/>
          <a:ln>
            <a:miter lim="800000"/>
            <a:headEnd/>
            <a:tailEnd/>
          </a:ln>
        </p:spPr>
        <p:txBody>
          <a:bodyPr/>
          <a:lstStyle/>
          <a:p>
            <a:pPr marL="3175" indent="4763">
              <a:buFontTx/>
              <a:buNone/>
            </a:pPr>
            <a:r>
              <a:rPr lang="en-US"/>
              <a:t>The Dock is the bar of icons at the bottom or side of the screen. It holds links to commonly used and currently running applications, minimized windows, stacks of files, the Finder, and the Trash. </a:t>
            </a:r>
            <a:endParaRPr lang="en-US" sz="2000"/>
          </a:p>
        </p:txBody>
      </p:sp>
      <p:sp>
        <p:nvSpPr>
          <p:cNvPr id="458755" name="TextBox 6"/>
          <p:cNvSpPr txBox="1">
            <a:spLocks noChangeArrowheads="1"/>
          </p:cNvSpPr>
          <p:nvPr/>
        </p:nvSpPr>
        <p:spPr bwMode="auto">
          <a:xfrm>
            <a:off x="457200" y="6324600"/>
            <a:ext cx="3470275" cy="260350"/>
          </a:xfrm>
          <a:prstGeom prst="rect">
            <a:avLst/>
          </a:prstGeom>
          <a:noFill/>
          <a:ln w="9525">
            <a:noFill/>
            <a:miter lim="800000"/>
            <a:headEnd/>
            <a:tailEnd/>
          </a:ln>
        </p:spPr>
        <p:txBody>
          <a:bodyPr wrap="none">
            <a:spAutoFit/>
          </a:bodyPr>
          <a:lstStyle/>
          <a:p>
            <a:r>
              <a:rPr lang="en-US" sz="1100" b="1">
                <a:solidFill>
                  <a:srgbClr val="65AA3B"/>
                </a:solidFill>
              </a:rPr>
              <a:t>Skills &gt; Mac OS X &gt; Mac OS X Layout &gt;  The Dock</a:t>
            </a:r>
          </a:p>
        </p:txBody>
      </p:sp>
      <p:pic>
        <p:nvPicPr>
          <p:cNvPr id="9" name="Content Placeholder 8" descr="S06.01s4_the_dock.png"/>
          <p:cNvPicPr>
            <a:picLocks noGrp="1" noChangeAspect="1"/>
          </p:cNvPicPr>
          <p:nvPr>
            <p:ph sz="half" idx="4294967295"/>
          </p:nvPr>
        </p:nvPicPr>
        <p:blipFill>
          <a:blip r:embed="rId3"/>
          <a:stretch>
            <a:fillRect/>
          </a:stretch>
        </p:blipFill>
        <p:spPr bwMode="auto">
          <a:xfrm>
            <a:off x="304800" y="1752600"/>
            <a:ext cx="8429625" cy="1371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58757" name="Text Box 7"/>
          <p:cNvSpPr txBox="1">
            <a:spLocks noChangeArrowheads="1"/>
          </p:cNvSpPr>
          <p:nvPr/>
        </p:nvSpPr>
        <p:spPr bwMode="auto">
          <a:xfrm>
            <a:off x="4572000" y="5988050"/>
            <a:ext cx="4343400" cy="7937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a:t>
            </a:r>
            <a:endParaRPr lang="en-US" sz="1000"/>
          </a:p>
          <a:p>
            <a:pPr algn="r"/>
            <a:r>
              <a:rPr lang="en-US" sz="1000" u="sng">
                <a:hlinkClick r:id="rId5"/>
              </a:rPr>
              <a:t>Apple Support – Mac 101: The Grand Tour</a:t>
            </a:r>
            <a:endParaRPr lang="en-US" sz="1000"/>
          </a:p>
          <a:p>
            <a:pPr algn="r"/>
            <a:r>
              <a:rPr lang="en-US" sz="1000" u="sng">
                <a:hlinkClick r:id="rId6"/>
              </a:rPr>
              <a:t>Apple Support – Switch 101: On Windows</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p:cTn id="7" dur="500" fill="hold"/>
                                        <p:tgtEl>
                                          <p:spTgt spid="327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3">
                                            <p:txEl>
                                              <p:pRg st="0" end="0"/>
                                            </p:txEl>
                                          </p:spTgt>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Content Placeholder 1"/>
          <p:cNvSpPr>
            <a:spLocks noGrp="1"/>
          </p:cNvSpPr>
          <p:nvPr>
            <p:ph sz="quarter" idx="4294967295"/>
          </p:nvPr>
        </p:nvSpPr>
        <p:spPr bwMode="auto">
          <a:xfrm>
            <a:off x="381000" y="2971800"/>
            <a:ext cx="5334000" cy="1600200"/>
          </a:xfrm>
          <a:prstGeom prst="rect">
            <a:avLst/>
          </a:prstGeom>
          <a:noFill/>
          <a:ln>
            <a:miter lim="800000"/>
            <a:headEnd/>
            <a:tailEnd/>
          </a:ln>
        </p:spPr>
        <p:txBody>
          <a:bodyPr/>
          <a:lstStyle/>
          <a:p>
            <a:pPr marL="0" indent="0">
              <a:spcBef>
                <a:spcPct val="0"/>
              </a:spcBef>
              <a:buFontTx/>
              <a:buNone/>
            </a:pPr>
            <a:r>
              <a:rPr lang="en-US" sz="1800" i="1"/>
              <a:t>Mac OS X includes many tools that enable you to configure and customize your system, search for documents, get help, and more.</a:t>
            </a:r>
          </a:p>
          <a:p>
            <a:pPr marL="0" indent="0">
              <a:spcBef>
                <a:spcPct val="0"/>
              </a:spcBef>
              <a:buFontTx/>
              <a:buNone/>
            </a:pPr>
            <a:endParaRPr lang="en-US" sz="1800" i="1"/>
          </a:p>
        </p:txBody>
      </p:sp>
      <p:sp>
        <p:nvSpPr>
          <p:cNvPr id="3" name="Content Placeholder 2"/>
          <p:cNvSpPr>
            <a:spLocks noGrp="1"/>
          </p:cNvSpPr>
          <p:nvPr>
            <p:ph sz="quarter" idx="4294967295"/>
          </p:nvPr>
        </p:nvSpPr>
        <p:spPr>
          <a:xfrm>
            <a:off x="0" y="228600"/>
            <a:ext cx="5715000" cy="1371600"/>
          </a:xfrm>
          <a:prstGeom prst="rect">
            <a:avLst/>
          </a:prstGeom>
        </p:spPr>
        <p:txBody>
          <a:bodyPr/>
          <a:lstStyle/>
          <a:p>
            <a:pPr>
              <a:buFontTx/>
              <a:buNone/>
            </a:pPr>
            <a:r>
              <a:rPr lang="en-US" sz="6600" b="1">
                <a:solidFill>
                  <a:srgbClr val="00AFD7"/>
                </a:solidFill>
                <a:latin typeface="Calibri" pitchFamily="34" charset="0"/>
              </a:rPr>
              <a:t>Mac OS X Tools</a:t>
            </a:r>
          </a:p>
        </p:txBody>
      </p:sp>
      <p:sp>
        <p:nvSpPr>
          <p:cNvPr id="4" name="Content Placeholder 3"/>
          <p:cNvSpPr>
            <a:spLocks noGrp="1"/>
          </p:cNvSpPr>
          <p:nvPr>
            <p:ph sz="quarter" idx="4294967295"/>
          </p:nvPr>
        </p:nvSpPr>
        <p:spPr>
          <a:xfrm>
            <a:off x="990600" y="4941888"/>
            <a:ext cx="4495800" cy="685800"/>
          </a:xfrm>
          <a:prstGeom prst="rect">
            <a:avLst/>
          </a:prstGeom>
        </p:spPr>
        <p:txBody>
          <a:bodyPr/>
          <a:lstStyle/>
          <a:p>
            <a:pPr indent="-182563"/>
            <a:r>
              <a:rPr lang="en-US" sz="1800"/>
              <a:t>System Preferences</a:t>
            </a:r>
          </a:p>
          <a:p>
            <a:pPr indent="-182563"/>
            <a:r>
              <a:rPr lang="en-US" sz="1800"/>
              <a:t>Customize and Personalize</a:t>
            </a:r>
          </a:p>
          <a:p>
            <a:pPr indent="-182563"/>
            <a:r>
              <a:rPr lang="en-US" sz="1800"/>
              <a:t>Exposé, Dashboard, and Spaces</a:t>
            </a:r>
          </a:p>
        </p:txBody>
      </p:sp>
      <p:sp>
        <p:nvSpPr>
          <p:cNvPr id="460804" name="TextBox 10"/>
          <p:cNvSpPr txBox="1">
            <a:spLocks noChangeArrowheads="1"/>
          </p:cNvSpPr>
          <p:nvPr/>
        </p:nvSpPr>
        <p:spPr bwMode="auto">
          <a:xfrm>
            <a:off x="762000" y="4572000"/>
            <a:ext cx="1644650" cy="366713"/>
          </a:xfrm>
          <a:prstGeom prst="rect">
            <a:avLst/>
          </a:prstGeom>
          <a:noFill/>
          <a:ln w="9525">
            <a:noFill/>
            <a:miter lim="800000"/>
            <a:headEnd/>
            <a:tailEnd/>
          </a:ln>
        </p:spPr>
        <p:txBody>
          <a:bodyPr wrap="none">
            <a:spAutoFit/>
          </a:bodyPr>
          <a:lstStyle/>
          <a:p>
            <a:r>
              <a:rPr lang="en-US"/>
              <a:t>In this section:</a:t>
            </a:r>
          </a:p>
        </p:txBody>
      </p:sp>
      <p:sp>
        <p:nvSpPr>
          <p:cNvPr id="16" name="Text Placeholder 12"/>
          <p:cNvSpPr>
            <a:spLocks noGrp="1"/>
          </p:cNvSpPr>
          <p:nvPr>
            <p:ph type="body" sz="quarter" idx="4294967295"/>
          </p:nvPr>
        </p:nvSpPr>
        <p:spPr>
          <a:xfrm>
            <a:off x="457200" y="6324600"/>
            <a:ext cx="5334000" cy="304800"/>
          </a:xfrm>
          <a:prstGeom prst="rect">
            <a:avLst/>
          </a:prstGeom>
        </p:spPr>
        <p:txBody>
          <a:bodyPr/>
          <a:lstStyle/>
          <a:p>
            <a:pPr>
              <a:buFontTx/>
              <a:buNone/>
            </a:pPr>
            <a:r>
              <a:rPr lang="en-US" sz="1400" b="1">
                <a:solidFill>
                  <a:srgbClr val="65AA3B"/>
                </a:solidFill>
              </a:rPr>
              <a:t>Skills &gt; Mac OS X &gt; Mac OS X Tools</a:t>
            </a:r>
          </a:p>
        </p:txBody>
      </p:sp>
      <p:pic>
        <p:nvPicPr>
          <p:cNvPr id="8" name="Picture Placeholder 7" descr="S06.02.s2_customize_and_personalize.png"/>
          <p:cNvPicPr>
            <a:picLocks noGrp="1" noChangeAspect="1"/>
          </p:cNvPicPr>
          <p:nvPr>
            <p:ph type="pic" sz="quarter" idx="4294967295"/>
          </p:nvPr>
        </p:nvPicPr>
        <p:blipFill>
          <a:blip r:embed="rId3"/>
          <a:srcRect l="20385" r="20385"/>
          <a:stretch>
            <a:fillRect/>
          </a:stretch>
        </p:blipFill>
        <p:spPr>
          <a:xfrm>
            <a:off x="5715000" y="1219200"/>
            <a:ext cx="2971800" cy="3429000"/>
          </a:xfrm>
          <a:prstGeom prst="rect">
            <a:avLst/>
          </a:prstGeom>
          <a:effectLst>
            <a:outerShdw blurRad="50800" dist="101600" dir="2700000">
              <a:srgbClr val="000000">
                <a:alpha val="43000"/>
              </a:srgbClr>
            </a:outerShdw>
          </a:effectLst>
        </p:spPr>
      </p:pic>
      <p:sp>
        <p:nvSpPr>
          <p:cNvPr id="460807" name="Content Placeholder 3"/>
          <p:cNvSpPr txBox="1">
            <a:spLocks/>
          </p:cNvSpPr>
          <p:nvPr/>
        </p:nvSpPr>
        <p:spPr bwMode="auto">
          <a:xfrm>
            <a:off x="4648200" y="4953000"/>
            <a:ext cx="4495800" cy="685800"/>
          </a:xfrm>
          <a:prstGeom prst="rect">
            <a:avLst/>
          </a:prstGeom>
          <a:noFill/>
          <a:ln w="9525">
            <a:noFill/>
            <a:miter lim="800000"/>
            <a:headEnd/>
            <a:tailEnd/>
          </a:ln>
        </p:spPr>
        <p:txBody>
          <a:bodyPr/>
          <a:lstStyle/>
          <a:p>
            <a:pPr marL="342900" indent="-182563" eaLnBrk="0" hangingPunct="0">
              <a:spcBef>
                <a:spcPct val="20000"/>
              </a:spcBef>
              <a:buFontTx/>
              <a:buChar char="•"/>
            </a:pPr>
            <a:r>
              <a:rPr lang="en-US"/>
              <a:t>Search</a:t>
            </a:r>
          </a:p>
          <a:p>
            <a:pPr marL="342900" indent="-182563" eaLnBrk="0" hangingPunct="0">
              <a:spcBef>
                <a:spcPct val="20000"/>
              </a:spcBef>
              <a:buFontTx/>
              <a:buChar char="•"/>
            </a:pPr>
            <a:r>
              <a:rPr lang="en-US"/>
              <a:t>Help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body" sz="half" idx="4294967295"/>
          </p:nvPr>
        </p:nvSpPr>
        <p:spPr bwMode="auto">
          <a:xfrm>
            <a:off x="5029200" y="1981200"/>
            <a:ext cx="3733800" cy="2819400"/>
          </a:xfrm>
          <a:prstGeom prst="rect">
            <a:avLst/>
          </a:prstGeom>
          <a:noFill/>
          <a:ln>
            <a:miter lim="800000"/>
            <a:headEnd/>
            <a:tailEnd/>
          </a:ln>
        </p:spPr>
        <p:txBody>
          <a:bodyPr/>
          <a:lstStyle/>
          <a:p>
            <a:pPr marL="0" indent="0">
              <a:spcBef>
                <a:spcPct val="0"/>
              </a:spcBef>
              <a:buFontTx/>
              <a:buNone/>
            </a:pPr>
            <a:r>
              <a:rPr lang="en-US"/>
              <a:t>System Preferences is where all the settings and configurations for your computer are located. </a:t>
            </a:r>
            <a:endParaRPr lang="en-US" sz="2000"/>
          </a:p>
        </p:txBody>
      </p:sp>
      <p:sp>
        <p:nvSpPr>
          <p:cNvPr id="462850" name="Rectangle 4"/>
          <p:cNvSpPr>
            <a:spLocks noGrp="1" noChangeArrowheads="1"/>
          </p:cNvSpPr>
          <p:nvPr>
            <p:ph type="title" idx="4294967295"/>
          </p:nvPr>
        </p:nvSpPr>
        <p:spPr bwMode="auto">
          <a:xfrm>
            <a:off x="457200" y="274638"/>
            <a:ext cx="8229600" cy="715962"/>
          </a:xfrm>
          <a:prstGeom prst="rect">
            <a:avLst/>
          </a:prstGeom>
          <a:noFill/>
          <a:ln>
            <a:miter lim="800000"/>
            <a:headEnd/>
            <a:tailEnd/>
          </a:ln>
        </p:spPr>
        <p:txBody>
          <a:bodyPr/>
          <a:lstStyle/>
          <a:p>
            <a:r>
              <a:rPr lang="en-US" sz="4000"/>
              <a:t>System Preferences</a:t>
            </a:r>
            <a:br>
              <a:rPr lang="en-US" sz="4000"/>
            </a:br>
            <a:endParaRPr lang="en-US" sz="4000"/>
          </a:p>
        </p:txBody>
      </p:sp>
      <p:sp>
        <p:nvSpPr>
          <p:cNvPr id="462851" name="Text Box 7"/>
          <p:cNvSpPr txBox="1">
            <a:spLocks noChangeArrowheads="1"/>
          </p:cNvSpPr>
          <p:nvPr/>
        </p:nvSpPr>
        <p:spPr bwMode="auto">
          <a:xfrm>
            <a:off x="4343400" y="6059488"/>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3"/>
              </a:rPr>
              <a:t>Apple – Mac OS X Leopard: 300+ New Features</a:t>
            </a:r>
            <a:endParaRPr lang="en-US" sz="1000"/>
          </a:p>
          <a:p>
            <a:pPr algn="r"/>
            <a:r>
              <a:rPr lang="en-US" sz="1000" u="sng">
                <a:hlinkClick r:id="rId4"/>
              </a:rPr>
              <a:t>Apple – Mac OS X Leopard: A guided tour</a:t>
            </a:r>
            <a:endParaRPr lang="en-US" sz="1000"/>
          </a:p>
        </p:txBody>
      </p:sp>
      <p:sp>
        <p:nvSpPr>
          <p:cNvPr id="10" name="Text Placeholder 5"/>
          <p:cNvSpPr>
            <a:spLocks noGrp="1"/>
          </p:cNvSpPr>
          <p:nvPr>
            <p:ph type="body" sz="quarter" idx="4294967295"/>
          </p:nvPr>
        </p:nvSpPr>
        <p:spPr>
          <a:xfrm>
            <a:off x="457200" y="6324600"/>
            <a:ext cx="7162800" cy="533400"/>
          </a:xfrm>
          <a:prstGeom prst="rect">
            <a:avLst/>
          </a:prstGeom>
        </p:spPr>
        <p:txBody>
          <a:bodyPr/>
          <a:lstStyle/>
          <a:p>
            <a:pPr>
              <a:buFontTx/>
              <a:buNone/>
            </a:pPr>
            <a:r>
              <a:rPr lang="en-US" sz="1100" b="1">
                <a:solidFill>
                  <a:srgbClr val="65AA3B"/>
                </a:solidFill>
              </a:rPr>
              <a:t>Skills &gt; Mac OS X &gt; Mac OS X Tools &gt; System Preferences</a:t>
            </a:r>
          </a:p>
        </p:txBody>
      </p:sp>
      <p:sp>
        <p:nvSpPr>
          <p:cNvPr id="462853" name="Picture Placeholder 11"/>
          <p:cNvSpPr txBox="1">
            <a:spLocks/>
          </p:cNvSpPr>
          <p:nvPr/>
        </p:nvSpPr>
        <p:spPr bwMode="auto">
          <a:xfrm>
            <a:off x="457200" y="3810000"/>
            <a:ext cx="4267200" cy="2362200"/>
          </a:xfrm>
          <a:prstGeom prst="rect">
            <a:avLst/>
          </a:prstGeom>
          <a:noFill/>
          <a:ln w="9525">
            <a:noFill/>
            <a:miter lim="800000"/>
            <a:headEnd/>
            <a:tailEnd/>
          </a:ln>
        </p:spPr>
        <p:txBody>
          <a:bodyPr/>
          <a:lstStyle/>
          <a:p>
            <a:endParaRPr lang="en-US"/>
          </a:p>
        </p:txBody>
      </p:sp>
      <p:pic>
        <p:nvPicPr>
          <p:cNvPr id="8" name="Picture Placeholder 7" descr="S06.02.s1_system_preferences.png"/>
          <p:cNvPicPr>
            <a:picLocks noGrp="1" noChangeAspect="1"/>
          </p:cNvPicPr>
          <p:nvPr>
            <p:ph type="pic" sz="quarter" idx="4294967295"/>
          </p:nvPr>
        </p:nvPicPr>
        <p:blipFill>
          <a:blip r:embed="rId5"/>
          <a:srcRect l="9506" r="9506"/>
          <a:stretch>
            <a:fillRect/>
          </a:stretch>
        </p:blipFill>
        <p:spPr bwMode="auto">
          <a:xfrm>
            <a:off x="457200" y="1295400"/>
            <a:ext cx="4267200" cy="44196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4"/>
          <p:cNvSpPr>
            <a:spLocks noGrp="1" noChangeArrowheads="1"/>
          </p:cNvSpPr>
          <p:nvPr>
            <p:ph type="title" idx="4294967295"/>
          </p:nvPr>
        </p:nvSpPr>
        <p:spPr bwMode="auto">
          <a:xfrm>
            <a:off x="457200" y="304800"/>
            <a:ext cx="8229600" cy="715963"/>
          </a:xfrm>
          <a:prstGeom prst="rect">
            <a:avLst/>
          </a:prstGeom>
          <a:noFill/>
          <a:ln>
            <a:miter lim="800000"/>
            <a:headEnd/>
            <a:tailEnd/>
          </a:ln>
        </p:spPr>
        <p:txBody>
          <a:bodyPr/>
          <a:lstStyle/>
          <a:p>
            <a:r>
              <a:rPr lang="en-US" sz="4000"/>
              <a:t>Customize and Personalize</a:t>
            </a:r>
          </a:p>
        </p:txBody>
      </p:sp>
      <p:sp>
        <p:nvSpPr>
          <p:cNvPr id="32773" name="Rectangle 5"/>
          <p:cNvSpPr>
            <a:spLocks noGrp="1" noChangeArrowheads="1"/>
          </p:cNvSpPr>
          <p:nvPr>
            <p:ph type="body" sz="half" idx="4294967295"/>
          </p:nvPr>
        </p:nvSpPr>
        <p:spPr bwMode="auto">
          <a:xfrm>
            <a:off x="914400" y="4800600"/>
            <a:ext cx="7391400" cy="990600"/>
          </a:xfrm>
          <a:prstGeom prst="rect">
            <a:avLst/>
          </a:prstGeom>
          <a:noFill/>
          <a:ln>
            <a:miter lim="800000"/>
            <a:headEnd/>
            <a:tailEnd/>
          </a:ln>
        </p:spPr>
        <p:txBody>
          <a:bodyPr/>
          <a:lstStyle/>
          <a:p>
            <a:pPr marL="0" indent="0">
              <a:spcBef>
                <a:spcPct val="0"/>
              </a:spcBef>
              <a:buFontTx/>
              <a:buNone/>
            </a:pPr>
            <a:r>
              <a:rPr lang="en-US"/>
              <a:t>Mac OS X is highly configurable and can easily be customized for your personal computing experience. </a:t>
            </a:r>
          </a:p>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sz="2000"/>
          </a:p>
        </p:txBody>
      </p:sp>
      <p:sp>
        <p:nvSpPr>
          <p:cNvPr id="9" name="Text Placeholder 5"/>
          <p:cNvSpPr>
            <a:spLocks noGrp="1"/>
          </p:cNvSpPr>
          <p:nvPr>
            <p:ph type="body" sz="quarter" idx="4294967295"/>
          </p:nvPr>
        </p:nvSpPr>
        <p:spPr>
          <a:xfrm>
            <a:off x="457200" y="6324600"/>
            <a:ext cx="7086600" cy="533400"/>
          </a:xfrm>
          <a:prstGeom prst="rect">
            <a:avLst/>
          </a:prstGeom>
        </p:spPr>
        <p:txBody>
          <a:bodyPr/>
          <a:lstStyle/>
          <a:p>
            <a:pPr>
              <a:buFontTx/>
              <a:buNone/>
            </a:pPr>
            <a:r>
              <a:rPr lang="en-US" sz="1100" b="1">
                <a:solidFill>
                  <a:srgbClr val="65AA3B"/>
                </a:solidFill>
              </a:rPr>
              <a:t>Skills &gt; Mac OS X &gt; Mac OS X Tools &gt; Customize and personalize</a:t>
            </a:r>
          </a:p>
        </p:txBody>
      </p:sp>
      <p:pic>
        <p:nvPicPr>
          <p:cNvPr id="7" name="Content Placeholder 6" descr="S06.02.s2_customize_and_personalize.png"/>
          <p:cNvPicPr>
            <a:picLocks noGrp="1" noChangeAspect="1"/>
          </p:cNvPicPr>
          <p:nvPr>
            <p:ph sz="half" idx="4294967295"/>
          </p:nvPr>
        </p:nvPicPr>
        <p:blipFill>
          <a:blip r:embed="rId3"/>
          <a:stretch>
            <a:fillRect/>
          </a:stretch>
        </p:blipFill>
        <p:spPr bwMode="auto">
          <a:xfrm>
            <a:off x="685800" y="1371600"/>
            <a:ext cx="7696200" cy="320040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pic>
      <p:sp>
        <p:nvSpPr>
          <p:cNvPr id="464901" name="Text Box 7"/>
          <p:cNvSpPr txBox="1">
            <a:spLocks noChangeArrowheads="1"/>
          </p:cNvSpPr>
          <p:nvPr/>
        </p:nvSpPr>
        <p:spPr bwMode="auto">
          <a:xfrm>
            <a:off x="4343400" y="6064250"/>
            <a:ext cx="4724400" cy="641350"/>
          </a:xfrm>
          <a:prstGeom prst="rect">
            <a:avLst/>
          </a:prstGeom>
          <a:noFill/>
          <a:ln w="9525">
            <a:noFill/>
            <a:miter lim="800000"/>
            <a:headEnd/>
            <a:tailEnd/>
          </a:ln>
        </p:spPr>
        <p:txBody>
          <a:bodyPr>
            <a:spAutoFit/>
          </a:bodyPr>
          <a:lstStyle/>
          <a:p>
            <a:pPr algn="r">
              <a:spcBef>
                <a:spcPct val="50000"/>
              </a:spcBef>
            </a:pPr>
            <a:r>
              <a:rPr lang="en-US" sz="1600"/>
              <a:t>Links:</a:t>
            </a:r>
          </a:p>
          <a:p>
            <a:pPr algn="r"/>
            <a:r>
              <a:rPr lang="en-US" sz="1000" u="sng">
                <a:hlinkClick r:id="rId4"/>
              </a:rPr>
              <a:t>Apple – Mac OS X Leopard: 300+ New Features</a:t>
            </a:r>
            <a:endParaRPr lang="en-US" sz="1000"/>
          </a:p>
          <a:p>
            <a:pPr algn="r"/>
            <a:r>
              <a:rPr lang="en-US" sz="1000" u="sng">
                <a:hlinkClick r:id="rId5"/>
              </a:rPr>
              <a:t>Apple – Mac OS X Leopard: A guided tour</a:t>
            </a:r>
            <a:endParaRPr 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wipe(down)">
                                      <p:cBhvr>
                                        <p:cTn id="7" dur="500"/>
                                        <p:tgtEl>
                                          <p:spTgt spid="32773">
                                            <p:txEl>
                                              <p:pRg st="0" end="0"/>
                                            </p:txEl>
                                          </p:spTgt>
                                        </p:tgtEl>
                                      </p:cBhvr>
                                    </p:animEffect>
                                  </p:childTnLst>
                                </p:cTn>
                              </p:par>
                              <p:par>
                                <p:cTn id="8" presetID="2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T3_Theme1">
  <a:themeElements>
    <a:clrScheme name="1_CT3_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T3_Theme1">
      <a:majorFont>
        <a:latin typeface="Calibri"/>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T3_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T3_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T3_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T3_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T3_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T3_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T3_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T3_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T3_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T3_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T3_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T3_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8105</TotalTime>
  <Words>1152</Words>
  <Application>Microsoft Office PowerPoint</Application>
  <PresentationFormat>On-screen Show (4:3)</PresentationFormat>
  <Paragraphs>149</Paragraphs>
  <Slides>18</Slides>
  <Notes>18</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2" baseType="lpstr">
      <vt:lpstr>Arial</vt:lpstr>
      <vt:lpstr>Calibri</vt:lpstr>
      <vt:lpstr>1_CT3_Theme1</vt:lpstr>
      <vt:lpstr>Image</vt:lpstr>
      <vt:lpstr>Slide 1</vt:lpstr>
      <vt:lpstr>Slide 2</vt:lpstr>
      <vt:lpstr>The Desktop</vt:lpstr>
      <vt:lpstr>The Menu Bar </vt:lpstr>
      <vt:lpstr>The Finder</vt:lpstr>
      <vt:lpstr>The Dock</vt:lpstr>
      <vt:lpstr>Slide 7</vt:lpstr>
      <vt:lpstr>System Preferences </vt:lpstr>
      <vt:lpstr>Customize and Personalize</vt:lpstr>
      <vt:lpstr>Exposé, Dashboard, and Spaces </vt:lpstr>
      <vt:lpstr>Search</vt:lpstr>
      <vt:lpstr>Help</vt:lpstr>
      <vt:lpstr>Slide 13</vt:lpstr>
      <vt:lpstr>File and Folder Organization</vt:lpstr>
      <vt:lpstr>Creating and Moving</vt:lpstr>
      <vt:lpstr>Copying, Pasting and Deleting</vt:lpstr>
      <vt:lpstr>Quick Look and Open With</vt:lpstr>
      <vt:lpstr>Saving</vt:lpstr>
    </vt:vector>
  </TitlesOfParts>
  <Company>Course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 OS X</dc:title>
  <dc:subject>Mac OS X</dc:subject>
  <dc:creator>Brenda Jacobsen</dc:creator>
  <cp:lastModifiedBy>Julia Leroux-Lindsey</cp:lastModifiedBy>
  <cp:revision>111</cp:revision>
  <dcterms:created xsi:type="dcterms:W3CDTF">2009-02-17T16:51:53Z</dcterms:created>
  <dcterms:modified xsi:type="dcterms:W3CDTF">2010-05-24T20:10:46Z</dcterms:modified>
</cp:coreProperties>
</file>