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6"/>
  </p:notesMasterIdLst>
  <p:sldIdLst>
    <p:sldId id="292" r:id="rId2"/>
    <p:sldId id="319" r:id="rId3"/>
    <p:sldId id="265" r:id="rId4"/>
    <p:sldId id="311" r:id="rId5"/>
    <p:sldId id="257" r:id="rId6"/>
    <p:sldId id="312" r:id="rId7"/>
    <p:sldId id="267" r:id="rId8"/>
    <p:sldId id="320" r:id="rId9"/>
    <p:sldId id="321" r:id="rId10"/>
    <p:sldId id="315" r:id="rId11"/>
    <p:sldId id="316" r:id="rId12"/>
    <p:sldId id="317" r:id="rId13"/>
    <p:sldId id="318" r:id="rId14"/>
    <p:sldId id="32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A3B"/>
    <a:srgbClr val="00A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2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6F3FA8-3B18-4B1B-B29A-60086363C6CA}" type="datetime1">
              <a:rPr lang="en-US"/>
              <a:pPr/>
              <a:t>3/24/13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0FC18B-D478-4AAD-AA71-137F693BC1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99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6BBD7B-3C25-4590-BBDA-D780B8639564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361117-6F5A-4930-8954-D5280828A3B0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6CF145-9844-4CA6-88F0-7E8413034156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F31137-D421-41BB-B6C5-BF9E572D8A3C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063FA-3DC5-4D36-BC96-BDAEAC58E638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B1C548-FF4A-4BE4-A397-5805DFF96A0A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8229EB-1F14-430F-AC6E-FDD5DD98A2AC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D970BA-C6DA-4B2E-83EF-2C749C2C2666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96E40A-1E21-460B-AE62-CA88B27437B1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B4128-6154-4DA8-8B42-EA768B609488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771CE8-3AC7-467A-979B-35CB4166DF18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72AAC0-2FAD-43AC-B792-95F181038A70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F54B6B-C982-485E-8B98-078BDD9D5282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A3DE6C-96FF-4476-A26F-FD603A739108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oleObject" Target="../embeddings/oleObject2.bin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Image" r:id="rId14" imgW="13714286" imgH="8584127" progId="">
                  <p:embed/>
                </p:oleObj>
              </mc:Choice>
              <mc:Fallback>
                <p:oleObj name="Image" r:id="rId14" imgW="13714286" imgH="8584127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33475"/>
                        <a:ext cx="8991600" cy="572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Image" r:id="rId16" imgW="13714286" imgH="1320635" progId="">
                  <p:embed/>
                </p:oleObj>
              </mc:Choice>
              <mc:Fallback>
                <p:oleObj name="Image" r:id="rId16" imgW="13714286" imgH="1320635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76938"/>
                        <a:ext cx="9144000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EmergeGreen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300989" y="2069063"/>
            <a:ext cx="4194811" cy="1966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000" i="1" dirty="0" smtClean="0"/>
              <a:t>Windows 8 looks unlike any operating system Microsoft has created to date. In this lesson, you will learn how to navigate and manage files in the Windows 8 operating system.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228600" y="457200"/>
            <a:ext cx="5410200" cy="137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Windows 8</a:t>
            </a:r>
          </a:p>
        </p:txBody>
      </p:sp>
      <p:sp>
        <p:nvSpPr>
          <p:cNvPr id="14340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63246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609600" y="4738687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 this section: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09600" y="4267200"/>
            <a:ext cx="4114800" cy="1676400"/>
          </a:xfrm>
          <a:prstGeom prst="rect">
            <a:avLst/>
          </a:prstGeom>
        </p:spPr>
        <p:txBody>
          <a:bodyPr/>
          <a:lstStyle/>
          <a:p>
            <a:pPr marL="342900" indent="-182563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5257800"/>
            <a:ext cx="4191000" cy="685800"/>
          </a:xfrm>
          <a:prstGeom prst="rect">
            <a:avLst/>
          </a:prstGeom>
        </p:spPr>
        <p:txBody>
          <a:bodyPr/>
          <a:lstStyle/>
          <a:p>
            <a:pPr marL="342900" indent="-182563">
              <a:spcBef>
                <a:spcPct val="20000"/>
              </a:spcBef>
              <a:buFontTx/>
              <a:buChar char="•"/>
            </a:pPr>
            <a:r>
              <a:rPr lang="en-US" dirty="0" smtClean="0"/>
              <a:t>Windows 8 Navigating</a:t>
            </a:r>
            <a:endParaRPr lang="en-US" dirty="0"/>
          </a:p>
          <a:p>
            <a:pPr marL="342900" indent="-182563">
              <a:spcBef>
                <a:spcPct val="20000"/>
              </a:spcBef>
              <a:buFontTx/>
              <a:buChar char="•"/>
            </a:pPr>
            <a:r>
              <a:rPr lang="en-US" dirty="0"/>
              <a:t>Windows </a:t>
            </a:r>
            <a:r>
              <a:rPr lang="en-US" dirty="0" smtClean="0"/>
              <a:t>8 </a:t>
            </a:r>
            <a:r>
              <a:rPr lang="en-US" dirty="0"/>
              <a:t>File Management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2898" b="12525"/>
          <a:stretch/>
        </p:blipFill>
        <p:spPr>
          <a:xfrm>
            <a:off x="4495800" y="1837839"/>
            <a:ext cx="4343400" cy="242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File Explorer Ribbon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200" y="63246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 &gt; Windows 8 File Management &gt; File Explorer Ribbon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715000" y="1981200"/>
            <a:ext cx="2895600" cy="2895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Home tab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Share tab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View </a:t>
            </a:r>
            <a:r>
              <a:rPr lang="en-US" dirty="0" smtClean="0"/>
              <a:t>tab</a:t>
            </a:r>
          </a:p>
          <a:p>
            <a:pPr marL="454025" indent="-454025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Customize </a:t>
            </a:r>
            <a:r>
              <a:rPr lang="en-US" dirty="0" smtClean="0"/>
              <a:t>Quick Access Toolbar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409" t="12568" r="3271" b="13022"/>
          <a:stretch/>
        </p:blipFill>
        <p:spPr>
          <a:xfrm>
            <a:off x="457200" y="1752600"/>
            <a:ext cx="5029200" cy="3289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50838"/>
            <a:ext cx="82296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File History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200" y="63246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 &gt; Windows 8 File Management &gt; File History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553200" y="2049565"/>
            <a:ext cx="2209800" cy="30894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Locate File History</a:t>
            </a:r>
          </a:p>
          <a:p>
            <a:pPr marL="228600" indent="-22860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Set up File History to save copies of files automatically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780" t="12568" r="8604" b="12526"/>
          <a:stretch/>
        </p:blipFill>
        <p:spPr>
          <a:xfrm>
            <a:off x="838200" y="1981200"/>
            <a:ext cx="4572000" cy="322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182563" eaLnBrk="1" hangingPunct="1"/>
            <a:r>
              <a:rPr lang="en-US" dirty="0" smtClean="0"/>
              <a:t>Using Search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200" y="63246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 &gt; Windows 8 File Management &gt; Using Search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096000" y="2140202"/>
            <a:ext cx="2667000" cy="26409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Charms bar/Search charm</a:t>
            </a:r>
          </a:p>
          <a:p>
            <a:pPr marL="228600" indent="-22860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Results tell how many items match search term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898" b="12856"/>
          <a:stretch/>
        </p:blipFill>
        <p:spPr>
          <a:xfrm>
            <a:off x="609600" y="2060446"/>
            <a:ext cx="5029200" cy="2800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50838"/>
            <a:ext cx="82296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82563" eaLnBrk="1" hangingPunct="1"/>
            <a:r>
              <a:rPr lang="en-US" dirty="0" smtClean="0"/>
              <a:t>Working with Folders and Files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200" y="6324600"/>
            <a:ext cx="5867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 &gt; Windows 8 File Management &gt; Working with Folders and Files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77000" y="1972012"/>
            <a:ext cx="2209800" cy="33848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Libraries:</a:t>
            </a:r>
          </a:p>
          <a:p>
            <a:pPr marL="2286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Create</a:t>
            </a:r>
          </a:p>
          <a:p>
            <a:pPr marL="2286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Move</a:t>
            </a:r>
          </a:p>
          <a:p>
            <a:pPr marL="2286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Copy</a:t>
            </a:r>
          </a:p>
          <a:p>
            <a:pPr marL="2286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Rename</a:t>
            </a:r>
          </a:p>
          <a:p>
            <a:pPr marL="2286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Delete</a:t>
            </a:r>
          </a:p>
          <a:p>
            <a:pPr marL="2286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Share</a:t>
            </a:r>
          </a:p>
          <a:p>
            <a:pPr marL="2286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Pin/Unpin</a:t>
            </a:r>
          </a:p>
          <a:p>
            <a:pPr marL="2286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Recover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568" r="16044" b="12526"/>
          <a:stretch/>
        </p:blipFill>
        <p:spPr>
          <a:xfrm>
            <a:off x="609600" y="1828800"/>
            <a:ext cx="5486400" cy="3671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50838"/>
            <a:ext cx="82296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82563" eaLnBrk="1" hangingPunct="1"/>
            <a:r>
              <a:rPr lang="en-US" dirty="0" smtClean="0"/>
              <a:t>Using SkyDrive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200" y="63246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 &gt; Windows 8 File Management &gt; Using SkyDrive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553200" y="2295597"/>
            <a:ext cx="2209800" cy="25768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None/>
            </a:pPr>
            <a:r>
              <a:rPr lang="en-US" dirty="0"/>
              <a:t>live.com </a:t>
            </a:r>
            <a:r>
              <a:rPr lang="en-US" dirty="0" smtClean="0"/>
              <a:t>= Microsoft’s cloud storage</a:t>
            </a:r>
          </a:p>
          <a:p>
            <a:pPr marL="228600" indent="-22860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25 gigabytes FREE!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557" t="13063" r="12696" b="25589"/>
          <a:stretch/>
        </p:blipFill>
        <p:spPr>
          <a:xfrm>
            <a:off x="609600" y="1981200"/>
            <a:ext cx="5486400" cy="320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304800" y="2362200"/>
            <a:ext cx="40386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1800" i="1" dirty="0" smtClean="0"/>
              <a:t>Windows 8 works with a keyboard, tablet, or touch screen</a:t>
            </a:r>
            <a:r>
              <a:rPr lang="en-US" sz="1800" i="1" dirty="0"/>
              <a:t>. Instead of icons, you click on a series of colorful, rectangular “tiles” to launch an “</a:t>
            </a:r>
            <a:r>
              <a:rPr lang="en-US" sz="1800" i="1" dirty="0" smtClean="0"/>
              <a:t>app,” or click the Desktop tile for the old Windows desktop …</a:t>
            </a:r>
            <a:endParaRPr lang="en-US" sz="1800" i="1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152400" y="152400"/>
            <a:ext cx="51816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Windows 8 Navigating</a:t>
            </a:r>
          </a:p>
        </p:txBody>
      </p:sp>
      <p:sp>
        <p:nvSpPr>
          <p:cNvPr id="16389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994910" y="4953000"/>
            <a:ext cx="44196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82563" eaLnBrk="1" hangingPunct="1"/>
            <a:r>
              <a:rPr lang="en-US" sz="1800" dirty="0" smtClean="0"/>
              <a:t>Internet Explorer 10</a:t>
            </a:r>
          </a:p>
          <a:p>
            <a:pPr indent="-182563" eaLnBrk="1" hangingPunct="1"/>
            <a:r>
              <a:rPr lang="en-US" sz="1800" dirty="0" smtClean="0"/>
              <a:t>Windows 8 Shortcuts</a:t>
            </a:r>
          </a:p>
          <a:p>
            <a:pPr indent="-182563" eaLnBrk="1" hangingPunct="1"/>
            <a:r>
              <a:rPr lang="en-US" sz="1800" dirty="0" smtClean="0"/>
              <a:t>Getting Help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499110" y="4586288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 this section: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22910" y="4953000"/>
            <a:ext cx="4191000" cy="990600"/>
          </a:xfrm>
          <a:prstGeom prst="rect">
            <a:avLst/>
          </a:prstGeom>
        </p:spPr>
        <p:txBody>
          <a:bodyPr/>
          <a:lstStyle/>
          <a:p>
            <a:pPr marL="342900" indent="-182563">
              <a:spcBef>
                <a:spcPct val="20000"/>
              </a:spcBef>
              <a:buFontTx/>
              <a:buChar char="•"/>
            </a:pPr>
            <a:r>
              <a:rPr lang="en-US" dirty="0"/>
              <a:t>Windows </a:t>
            </a:r>
            <a:r>
              <a:rPr lang="en-US" dirty="0" smtClean="0"/>
              <a:t>8 </a:t>
            </a:r>
            <a:r>
              <a:rPr lang="en-US" dirty="0"/>
              <a:t>Layout</a:t>
            </a:r>
          </a:p>
          <a:p>
            <a:pPr marL="342900" indent="-182563">
              <a:spcBef>
                <a:spcPct val="20000"/>
              </a:spcBef>
              <a:buFontTx/>
              <a:buChar char="•"/>
            </a:pPr>
            <a:r>
              <a:rPr lang="en-US" dirty="0"/>
              <a:t>Working </a:t>
            </a:r>
            <a:r>
              <a:rPr lang="en-US" dirty="0" smtClean="0"/>
              <a:t>With Apps</a:t>
            </a:r>
            <a:endParaRPr lang="en-US" dirty="0"/>
          </a:p>
          <a:p>
            <a:pPr marL="342900" indent="-182563">
              <a:spcBef>
                <a:spcPct val="20000"/>
              </a:spcBef>
              <a:buFontTx/>
              <a:buChar char="•"/>
            </a:pPr>
            <a:r>
              <a:rPr lang="en-US" dirty="0" smtClean="0"/>
              <a:t>Charms and Settings</a:t>
            </a:r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3246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 &gt; Windows 8 Navigating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063" b="12692"/>
          <a:stretch/>
        </p:blipFill>
        <p:spPr>
          <a:xfrm>
            <a:off x="4648200" y="1828800"/>
            <a:ext cx="4114800" cy="2291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715000" y="1447800"/>
            <a:ext cx="2971800" cy="415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Easy ways to access often-used actions:</a:t>
            </a:r>
          </a:p>
          <a:p>
            <a:pPr marL="457200" indent="-2286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Start (WIN+X)</a:t>
            </a:r>
          </a:p>
          <a:p>
            <a:pPr marL="457200" indent="-2286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Lock (WIN+L)</a:t>
            </a:r>
          </a:p>
          <a:p>
            <a:pPr marL="457200" indent="-2286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Unlock (spacebar or mouse wheel)</a:t>
            </a:r>
          </a:p>
          <a:p>
            <a:pPr marL="457200" indent="-2286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Shut Down (Charms bar </a:t>
            </a:r>
            <a:r>
              <a:rPr lang="en-US" dirty="0" smtClean="0">
                <a:sym typeface="Wingdings" pitchFamily="2" charset="2"/>
              </a:rPr>
              <a:t> Settings  Power)</a:t>
            </a:r>
            <a:endParaRPr lang="en-US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Windows 8 Layout 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200" y="63246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 &gt; Windows 8 Navigating &gt; Windows 8 Layout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568" b="12526"/>
          <a:stretch/>
        </p:blipFill>
        <p:spPr>
          <a:xfrm>
            <a:off x="685800" y="2239970"/>
            <a:ext cx="4572000" cy="2568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50838"/>
            <a:ext cx="82296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Working With Apps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410200" y="1524000"/>
            <a:ext cx="3341370" cy="38514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Launch apps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List apps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Close apps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Pin apps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Group </a:t>
            </a:r>
            <a:r>
              <a:rPr lang="en-US" dirty="0" smtClean="0"/>
              <a:t>apps</a:t>
            </a:r>
            <a:endParaRPr lang="en-US" dirty="0" smtClean="0"/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Run apps side-by-side</a:t>
            </a:r>
            <a:endParaRPr lang="en-US" sz="2000" dirty="0" smtClean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200" y="63246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 &gt; Windows 8 Navigating &gt; Working With Apps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733" b="12195"/>
          <a:stretch/>
        </p:blipFill>
        <p:spPr>
          <a:xfrm>
            <a:off x="685800" y="2162622"/>
            <a:ext cx="4572000" cy="257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Charms &amp; Settings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3246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 &gt; Windows 8 Navigating &gt; Charms &amp; Settings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66800" y="1650788"/>
            <a:ext cx="2286000" cy="33595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Charms Bar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Settings Charm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Devices Charm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Start Charm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Share Charm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Search Charm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7462" t="12732" b="12361"/>
          <a:stretch/>
        </p:blipFill>
        <p:spPr>
          <a:xfrm>
            <a:off x="5486400" y="762000"/>
            <a:ext cx="2975237" cy="5137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Internet Explorer 10</a:t>
            </a:r>
            <a:endParaRPr lang="en-US" sz="4000" dirty="0" smtClean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096000" y="1970825"/>
            <a:ext cx="2667000" cy="3072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Launch from Start</a:t>
            </a:r>
          </a:p>
          <a:p>
            <a:pPr marL="228600" indent="-2286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Open multiple  browser windows</a:t>
            </a:r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Search</a:t>
            </a:r>
          </a:p>
          <a:p>
            <a:pPr marL="228600" indent="-2286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Pin search page</a:t>
            </a:r>
          </a:p>
          <a:p>
            <a:pPr marL="0" indent="-228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dirty="0"/>
              <a:t>Return to Start</a:t>
            </a:r>
          </a:p>
          <a:p>
            <a:pPr marL="228600" indent="-228600"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3246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 &gt; Windows 8 Navigating &gt; Internet Explorer 10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568" b="12692"/>
          <a:stretch/>
        </p:blipFill>
        <p:spPr>
          <a:xfrm>
            <a:off x="457200" y="1969146"/>
            <a:ext cx="5486400" cy="3075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Windows 8 Shortcuts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200" y="63246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 &gt; Windows 8 Navigating &gt; Windows 8 Shortcuts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638800" y="1311077"/>
            <a:ext cx="3196590" cy="44801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Windows key (WIN</a:t>
            </a:r>
            <a:r>
              <a:rPr lang="en-US" dirty="0" smtClean="0"/>
              <a:t>)</a:t>
            </a:r>
            <a:endParaRPr lang="en-US" dirty="0" smtClean="0"/>
          </a:p>
          <a:p>
            <a:pPr marL="6858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Switching</a:t>
            </a:r>
          </a:p>
          <a:p>
            <a:pPr marL="6858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Charms </a:t>
            </a:r>
            <a:r>
              <a:rPr lang="en-US" dirty="0" smtClean="0"/>
              <a:t>bar (C)</a:t>
            </a:r>
            <a:endParaRPr lang="en-US" dirty="0" smtClean="0"/>
          </a:p>
          <a:p>
            <a:pPr marL="6858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Desktop (D)</a:t>
            </a:r>
            <a:endParaRPr lang="en-US" dirty="0" smtClean="0"/>
          </a:p>
          <a:p>
            <a:pPr marL="6858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File </a:t>
            </a:r>
            <a:r>
              <a:rPr lang="en-US" dirty="0" smtClean="0"/>
              <a:t>Explorer (E)</a:t>
            </a:r>
            <a:endParaRPr lang="en-US" dirty="0" smtClean="0"/>
          </a:p>
          <a:p>
            <a:pPr marL="6858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Search </a:t>
            </a:r>
            <a:r>
              <a:rPr lang="en-US" dirty="0" smtClean="0"/>
              <a:t>files (F)</a:t>
            </a:r>
            <a:endParaRPr lang="en-US" dirty="0" smtClean="0"/>
          </a:p>
          <a:p>
            <a:pPr marL="6858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Settings (I)</a:t>
            </a:r>
            <a:endParaRPr lang="en-US" dirty="0" smtClean="0"/>
          </a:p>
          <a:p>
            <a:pPr marL="6858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Search </a:t>
            </a:r>
            <a:r>
              <a:rPr lang="en-US" dirty="0" smtClean="0"/>
              <a:t>pane (Q)</a:t>
            </a:r>
            <a:endParaRPr lang="en-US" dirty="0" smtClean="0"/>
          </a:p>
          <a:p>
            <a:pPr marL="6858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Tools (X)</a:t>
            </a:r>
            <a:endParaRPr lang="en-US" dirty="0" smtClean="0"/>
          </a:p>
          <a:p>
            <a:pPr marL="68580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Apps </a:t>
            </a:r>
            <a:r>
              <a:rPr lang="en-US" dirty="0" smtClean="0"/>
              <a:t>bar (Z)</a:t>
            </a:r>
            <a:endParaRPr lang="en-US" dirty="0" smtClean="0"/>
          </a:p>
          <a:p>
            <a:pPr marL="1031875" indent="-346075" eaLnBrk="1" hangingPunct="1">
              <a:spcBef>
                <a:spcPct val="0"/>
              </a:spcBef>
              <a:buFontTx/>
              <a:buNone/>
            </a:pPr>
            <a:r>
              <a:rPr lang="en-US" dirty="0" smtClean="0"/>
              <a:t>Screenshot (Print Screen)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063" b="12526"/>
          <a:stretch/>
        </p:blipFill>
        <p:spPr>
          <a:xfrm>
            <a:off x="457200" y="2020208"/>
            <a:ext cx="5486400" cy="3061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50838"/>
            <a:ext cx="82296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Getting Help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791200" y="2476500"/>
            <a:ext cx="2819400" cy="220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/>
              <a:t>Settings </a:t>
            </a:r>
            <a:r>
              <a:rPr lang="en-US" dirty="0" smtClean="0"/>
              <a:t>charm</a:t>
            </a:r>
            <a:endParaRPr lang="en-US" dirty="0"/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/>
              <a:t>Search </a:t>
            </a:r>
            <a:r>
              <a:rPr lang="en-US" dirty="0" smtClean="0"/>
              <a:t>charm</a:t>
            </a:r>
            <a:endParaRPr lang="en-US" dirty="0"/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/>
              <a:t>Pin to </a:t>
            </a:r>
            <a:r>
              <a:rPr lang="en-US" dirty="0" smtClean="0"/>
              <a:t>Start</a:t>
            </a:r>
            <a:endParaRPr lang="en-US" dirty="0"/>
          </a:p>
          <a:p>
            <a:pPr marL="228600" indent="-228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dirty="0"/>
              <a:t>Desktop view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3246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 &gt; Windows 8 Navigating &gt; Getting Help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5027" t="12733" b="12691"/>
          <a:stretch/>
        </p:blipFill>
        <p:spPr>
          <a:xfrm>
            <a:off x="533399" y="1295400"/>
            <a:ext cx="2041327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4655" t="13063" b="12361"/>
          <a:stretch/>
        </p:blipFill>
        <p:spPr>
          <a:xfrm>
            <a:off x="3147093" y="1295400"/>
            <a:ext cx="207173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304800" y="2896167"/>
            <a:ext cx="3657600" cy="121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1800" i="1" dirty="0" smtClean="0"/>
              <a:t>Many Windows users depend on File Explorer to locate folders, files, and other content on their computer.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152400" y="152400"/>
            <a:ext cx="64770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Windows 8 File Management</a:t>
            </a:r>
          </a:p>
        </p:txBody>
      </p:sp>
      <p:sp>
        <p:nvSpPr>
          <p:cNvPr id="32773" name="Content Placeholder 3"/>
          <p:cNvSpPr>
            <a:spLocks noGrp="1"/>
          </p:cNvSpPr>
          <p:nvPr>
            <p:ph sz="quarter" idx="4294967295"/>
          </p:nvPr>
        </p:nvSpPr>
        <p:spPr bwMode="auto">
          <a:xfrm>
            <a:off x="4953000" y="4895850"/>
            <a:ext cx="4419600" cy="1004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-182563" eaLnBrk="1" hangingPunct="1"/>
            <a:r>
              <a:rPr lang="en-US" sz="1800" dirty="0"/>
              <a:t>Using Search</a:t>
            </a:r>
          </a:p>
          <a:p>
            <a:pPr indent="-182563" eaLnBrk="1" hangingPunct="1"/>
            <a:r>
              <a:rPr lang="en-US" sz="1800" dirty="0" smtClean="0"/>
              <a:t>Working with Folders and Files</a:t>
            </a:r>
          </a:p>
          <a:p>
            <a:pPr indent="-182563" eaLnBrk="1" hangingPunct="1"/>
            <a:r>
              <a:rPr lang="en-US" sz="1800" dirty="0" smtClean="0"/>
              <a:t>Using SkyDrive</a:t>
            </a: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502920" y="4832508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 this section: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30530" y="5244466"/>
            <a:ext cx="4191000" cy="656272"/>
          </a:xfrm>
          <a:prstGeom prst="rect">
            <a:avLst/>
          </a:prstGeom>
        </p:spPr>
        <p:txBody>
          <a:bodyPr/>
          <a:lstStyle/>
          <a:p>
            <a:pPr marL="342900" indent="-182563">
              <a:spcBef>
                <a:spcPct val="20000"/>
              </a:spcBef>
              <a:buFontTx/>
              <a:buChar char="•"/>
            </a:pPr>
            <a:r>
              <a:rPr lang="en-US" dirty="0" smtClean="0"/>
              <a:t>File Explorer Ribbon</a:t>
            </a:r>
            <a:endParaRPr lang="en-US" dirty="0"/>
          </a:p>
          <a:p>
            <a:pPr marL="342900" indent="-182563">
              <a:spcBef>
                <a:spcPct val="20000"/>
              </a:spcBef>
              <a:buFontTx/>
              <a:buChar char="•"/>
            </a:pPr>
            <a:r>
              <a:rPr lang="en-US" dirty="0" smtClean="0"/>
              <a:t>File History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457200" y="63246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 Windows 8 &gt; Windows 8 File Management</a:t>
            </a:r>
            <a:endParaRPr lang="en-US" sz="1100" dirty="0" smtClean="0">
              <a:solidFill>
                <a:srgbClr val="65AA3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858" t="17032" r="30554" b="42951"/>
          <a:stretch/>
        </p:blipFill>
        <p:spPr>
          <a:xfrm>
            <a:off x="4267200" y="2133600"/>
            <a:ext cx="4717289" cy="274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T3_Theme1">
  <a:themeElements>
    <a:clrScheme name="1_CT3_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3_Theme1">
      <a:majorFont>
        <a:latin typeface="Calibri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T3_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8690</TotalTime>
  <Words>561</Words>
  <Application>Microsoft Macintosh PowerPoint</Application>
  <PresentationFormat>On-screen Show (4:3)</PresentationFormat>
  <Paragraphs>122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1_CT3_Theme1</vt:lpstr>
      <vt:lpstr>Image</vt:lpstr>
      <vt:lpstr>PowerPoint Presentation</vt:lpstr>
      <vt:lpstr>PowerPoint Presentation</vt:lpstr>
      <vt:lpstr>Windows 8 Layout </vt:lpstr>
      <vt:lpstr>Working With Apps</vt:lpstr>
      <vt:lpstr>Charms &amp; Settings</vt:lpstr>
      <vt:lpstr>Internet Explorer 10</vt:lpstr>
      <vt:lpstr>Windows 8 Shortcuts</vt:lpstr>
      <vt:lpstr>Getting Help</vt:lpstr>
      <vt:lpstr>PowerPoint Presentation</vt:lpstr>
      <vt:lpstr>File Explorer Ribbon</vt:lpstr>
      <vt:lpstr>File History</vt:lpstr>
      <vt:lpstr>Using Search</vt:lpstr>
      <vt:lpstr>Working with Folders and Files</vt:lpstr>
      <vt:lpstr>Using SkyDrive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Vista</dc:title>
  <dc:subject>Windows Vista</dc:subject>
  <dc:creator>Brenda Jacobsen</dc:creator>
  <cp:lastModifiedBy>Susan Yager</cp:lastModifiedBy>
  <cp:revision>126</cp:revision>
  <dcterms:created xsi:type="dcterms:W3CDTF">2010-05-13T16:30:27Z</dcterms:created>
  <dcterms:modified xsi:type="dcterms:W3CDTF">2013-03-24T22:10:33Z</dcterms:modified>
</cp:coreProperties>
</file>