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7"/>
  </p:notesMasterIdLst>
  <p:sldIdLst>
    <p:sldId id="292" r:id="rId2"/>
    <p:sldId id="319" r:id="rId3"/>
    <p:sldId id="265" r:id="rId4"/>
    <p:sldId id="311" r:id="rId5"/>
    <p:sldId id="257" r:id="rId6"/>
    <p:sldId id="312" r:id="rId7"/>
    <p:sldId id="267" r:id="rId8"/>
    <p:sldId id="266" r:id="rId9"/>
    <p:sldId id="320" r:id="rId10"/>
    <p:sldId id="321" r:id="rId11"/>
    <p:sldId id="315" r:id="rId12"/>
    <p:sldId id="316" r:id="rId13"/>
    <p:sldId id="317" r:id="rId14"/>
    <p:sldId id="318" r:id="rId15"/>
    <p:sldId id="32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60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B6F3FA8-3B18-4B1B-B29A-60086363C6CA}" type="datetime1">
              <a:rPr lang="en-US"/>
              <a:pPr/>
              <a:t>5/19/2010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D0FC18B-D478-4AAD-AA71-137F693BC1F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7D6BBD7B-3C25-4590-BBDA-D780B863956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0A3DE6C-96FF-4476-A26F-FD603A73910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35844" name="Slide Number Placeholder 3"/>
          <p:cNvSpPr>
            <a:spLocks noGrp="1"/>
          </p:cNvSpPr>
          <p:nvPr>
            <p:ph type="sldNum" sz="quarter" idx="5"/>
          </p:nvPr>
        </p:nvSpPr>
        <p:spPr bwMode="auto">
          <a:noFill/>
          <a:ln>
            <a:miter lim="800000"/>
            <a:headEnd/>
            <a:tailEnd/>
          </a:ln>
        </p:spPr>
        <p:txBody>
          <a:bodyPr/>
          <a:lstStyle/>
          <a:p>
            <a:fld id="{C0361117-6F5A-4930-8954-D5280828A3B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2B6CF145-9844-4CA6-88F0-7E841303415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8EF31137-D421-41BB-B6C5-BF9E572D8A3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289063FA-3DC5-4D36-BC96-BDAEAC58E63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98B1C548-FF4A-4BE4-A397-5805DFF96A0A}"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C58229EB-1F14-430F-AC6E-FDD5DD98A2A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2 modified</a:t>
            </a:r>
          </a:p>
        </p:txBody>
      </p:sp>
      <p:sp>
        <p:nvSpPr>
          <p:cNvPr id="19460" name="Slide Number Placeholder 3"/>
          <p:cNvSpPr>
            <a:spLocks noGrp="1"/>
          </p:cNvSpPr>
          <p:nvPr>
            <p:ph type="sldNum" sz="quarter" idx="5"/>
          </p:nvPr>
        </p:nvSpPr>
        <p:spPr bwMode="auto">
          <a:noFill/>
          <a:ln>
            <a:miter lim="800000"/>
            <a:headEnd/>
            <a:tailEnd/>
          </a:ln>
        </p:spPr>
        <p:txBody>
          <a:bodyPr/>
          <a:lstStyle/>
          <a:p>
            <a:fld id="{82D970BA-C6DA-4B2E-83EF-2C749C2C2666}"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7C96E40A-1E21-460B-AE62-CA88B27437B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0DB4128-6154-4DA8-8B42-EA768B60948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B9771CE8-3AC7-467A-979B-35CB4166DF1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2772AAC0-2FAD-43AC-B792-95F181038A7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2746B35D-BBCF-47F1-90A3-DC697F5709B8}"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EFF54B6B-C982-485E-8B98-078BDD9D5282}"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026"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027" name="Image" r:id="rId15" imgW="13714286" imgH="1320635" progId="">
              <p:embed/>
            </p:oleObj>
          </a:graphicData>
        </a:graphic>
      </p:graphicFrame>
      <p:pic>
        <p:nvPicPr>
          <p:cNvPr id="1028" name="Picture 4" descr="EmergeGreen"/>
          <p:cNvPicPr>
            <a:picLocks noChangeAspect="1" noChangeArrowheads="1"/>
          </p:cNvPicPr>
          <p:nvPr userDrawn="1"/>
        </p:nvPicPr>
        <p:blipFill>
          <a:blip r:embed="rId16"/>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304800" y="1828800"/>
            <a:ext cx="4648200" cy="1524000"/>
          </a:xfrm>
          <a:prstGeom prst="rect">
            <a:avLst/>
          </a:prstGeom>
          <a:noFill/>
          <a:ln>
            <a:miter lim="800000"/>
            <a:headEnd/>
            <a:tailEnd/>
          </a:ln>
        </p:spPr>
        <p:txBody>
          <a:bodyPr/>
          <a:lstStyle/>
          <a:p>
            <a:pPr marL="0" indent="0" eaLnBrk="1" hangingPunct="1">
              <a:spcBef>
                <a:spcPct val="0"/>
              </a:spcBef>
              <a:buFontTx/>
              <a:buNone/>
            </a:pPr>
            <a:r>
              <a:rPr lang="en-US" sz="2000" i="1" dirty="0" smtClean="0"/>
              <a:t>Microsoft Windows is the dominant operating system on computers around the world. In this lesson, you will learn how to navigate and manage files in the Windows 7 operating system. </a:t>
            </a:r>
          </a:p>
        </p:txBody>
      </p:sp>
      <p:sp>
        <p:nvSpPr>
          <p:cNvPr id="14339" name="Content Placeholder 2"/>
          <p:cNvSpPr>
            <a:spLocks noGrp="1"/>
          </p:cNvSpPr>
          <p:nvPr>
            <p:ph sz="quarter" idx="4294967295"/>
          </p:nvPr>
        </p:nvSpPr>
        <p:spPr bwMode="auto">
          <a:xfrm>
            <a:off x="228600" y="457200"/>
            <a:ext cx="5410200" cy="1371600"/>
          </a:xfrm>
          <a:prstGeom prst="rect">
            <a:avLst/>
          </a:prstGeom>
          <a:noFill/>
          <a:ln>
            <a:miter lim="800000"/>
            <a:headEnd/>
            <a:tailEnd/>
          </a:ln>
        </p:spPr>
        <p:txBody>
          <a:bodyPr/>
          <a:lstStyle/>
          <a:p>
            <a:pPr marL="0" indent="0" eaLnBrk="1" hangingPunct="1">
              <a:buFontTx/>
              <a:buNone/>
            </a:pPr>
            <a:r>
              <a:rPr lang="en-US" sz="6600" b="1" smtClean="0">
                <a:solidFill>
                  <a:srgbClr val="00AFD7"/>
                </a:solidFill>
                <a:latin typeface="Calibri" charset="0"/>
              </a:rPr>
              <a:t>Windows 7</a:t>
            </a:r>
          </a:p>
        </p:txBody>
      </p:sp>
      <p:sp>
        <p:nvSpPr>
          <p:cNvPr id="14340" name="Text Placeholder 5"/>
          <p:cNvSpPr>
            <a:spLocks noGrp="1"/>
          </p:cNvSpPr>
          <p:nvPr>
            <p:ph type="body" sz="quarter" idx="4294967295"/>
          </p:nvPr>
        </p:nvSpPr>
        <p:spPr bwMode="auto">
          <a:xfrm>
            <a:off x="457200" y="6324600"/>
            <a:ext cx="5334000" cy="3048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a:t>
            </a:r>
            <a:endParaRPr lang="en-US" sz="1100" smtClean="0">
              <a:solidFill>
                <a:srgbClr val="65AA3B"/>
              </a:solidFill>
            </a:endParaRPr>
          </a:p>
        </p:txBody>
      </p:sp>
      <p:sp>
        <p:nvSpPr>
          <p:cNvPr id="14341" name="TextBox 8"/>
          <p:cNvSpPr txBox="1">
            <a:spLocks noChangeArrowheads="1"/>
          </p:cNvSpPr>
          <p:nvPr/>
        </p:nvSpPr>
        <p:spPr bwMode="auto">
          <a:xfrm>
            <a:off x="609600" y="3976687"/>
            <a:ext cx="1644650" cy="366713"/>
          </a:xfrm>
          <a:prstGeom prst="rect">
            <a:avLst/>
          </a:prstGeom>
          <a:noFill/>
          <a:ln w="9525">
            <a:noFill/>
            <a:miter lim="800000"/>
            <a:headEnd/>
            <a:tailEnd/>
          </a:ln>
        </p:spPr>
        <p:txBody>
          <a:bodyPr wrap="none">
            <a:spAutoFit/>
          </a:bodyPr>
          <a:lstStyle/>
          <a:p>
            <a:r>
              <a:rPr lang="en-US" dirty="0"/>
              <a:t>In this section:</a:t>
            </a:r>
          </a:p>
        </p:txBody>
      </p:sp>
      <p:sp>
        <p:nvSpPr>
          <p:cNvPr id="8" name="Content Placeholder 3"/>
          <p:cNvSpPr txBox="1">
            <a:spLocks/>
          </p:cNvSpPr>
          <p:nvPr/>
        </p:nvSpPr>
        <p:spPr>
          <a:xfrm>
            <a:off x="609600" y="4267200"/>
            <a:ext cx="4114800" cy="1676400"/>
          </a:xfrm>
          <a:prstGeom prst="rect">
            <a:avLst/>
          </a:prstGeom>
        </p:spPr>
        <p:txBody>
          <a:bodyPr/>
          <a:lstStyle/>
          <a:p>
            <a:pPr marL="342900" indent="-182563">
              <a:spcBef>
                <a:spcPct val="20000"/>
              </a:spcBef>
              <a:buFontTx/>
              <a:buChar char="•"/>
              <a:defRPr/>
            </a:pPr>
            <a:endParaRPr lang="en-US" kern="0" dirty="0">
              <a:latin typeface="+mn-lt"/>
              <a:cs typeface="+mn-cs"/>
            </a:endParaRPr>
          </a:p>
        </p:txBody>
      </p:sp>
      <p:pic>
        <p:nvPicPr>
          <p:cNvPr id="14343" name="Picture 8" descr="Screen shot 2010-05-13 at 10.48.25 AM.png"/>
          <p:cNvPicPr>
            <a:picLocks noChangeAspect="1"/>
          </p:cNvPicPr>
          <p:nvPr/>
        </p:nvPicPr>
        <p:blipFill>
          <a:blip r:embed="rId3" cstate="print"/>
          <a:srcRect/>
          <a:stretch>
            <a:fillRect/>
          </a:stretch>
        </p:blipFill>
        <p:spPr bwMode="auto">
          <a:xfrm>
            <a:off x="5029200" y="1066800"/>
            <a:ext cx="3794125" cy="2895600"/>
          </a:xfrm>
          <a:prstGeom prst="rect">
            <a:avLst/>
          </a:prstGeom>
          <a:noFill/>
          <a:ln w="9525">
            <a:noFill/>
            <a:miter lim="800000"/>
            <a:headEnd/>
            <a:tailEnd/>
          </a:ln>
        </p:spPr>
      </p:pic>
      <p:sp>
        <p:nvSpPr>
          <p:cNvPr id="10" name="Content Placeholder 3"/>
          <p:cNvSpPr txBox="1">
            <a:spLocks/>
          </p:cNvSpPr>
          <p:nvPr/>
        </p:nvSpPr>
        <p:spPr>
          <a:xfrm>
            <a:off x="457200" y="4495800"/>
            <a:ext cx="4191000" cy="1600200"/>
          </a:xfrm>
          <a:prstGeom prst="rect">
            <a:avLst/>
          </a:prstGeom>
        </p:spPr>
        <p:txBody>
          <a:bodyPr/>
          <a:lstStyle/>
          <a:p>
            <a:pPr marL="342900" indent="-182563">
              <a:spcBef>
                <a:spcPct val="20000"/>
              </a:spcBef>
              <a:buFontTx/>
              <a:buChar char="•"/>
            </a:pPr>
            <a:r>
              <a:rPr lang="en-US"/>
              <a:t>Navigating in Windows 7</a:t>
            </a:r>
          </a:p>
          <a:p>
            <a:pPr marL="342900" indent="-182563">
              <a:spcBef>
                <a:spcPct val="20000"/>
              </a:spcBef>
              <a:buFontTx/>
              <a:buChar char="•"/>
            </a:pPr>
            <a:r>
              <a:rPr lang="en-US"/>
              <a:t>Windows 7 File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sz="quarter" idx="4294967295"/>
          </p:nvPr>
        </p:nvSpPr>
        <p:spPr bwMode="auto">
          <a:xfrm>
            <a:off x="304800" y="2362200"/>
            <a:ext cx="4343400" cy="1524000"/>
          </a:xfrm>
          <a:prstGeom prst="rect">
            <a:avLst/>
          </a:prstGeom>
          <a:noFill/>
          <a:ln>
            <a:miter lim="800000"/>
            <a:headEnd/>
            <a:tailEnd/>
          </a:ln>
        </p:spPr>
        <p:txBody>
          <a:bodyPr/>
          <a:lstStyle/>
          <a:p>
            <a:pPr marL="0" indent="0" eaLnBrk="1" hangingPunct="1">
              <a:spcBef>
                <a:spcPct val="0"/>
              </a:spcBef>
              <a:buFontTx/>
              <a:buNone/>
            </a:pPr>
            <a:r>
              <a:rPr lang="en-US" sz="1800" i="1" smtClean="0"/>
              <a:t>With Windows 7, you can perform a wide variety of tasks such as basic navigation, customizing and personalizing the interface, changing settings, searching for files and folders, and getting help.</a:t>
            </a:r>
          </a:p>
          <a:p>
            <a:pPr marL="0" indent="0" eaLnBrk="1" hangingPunct="1">
              <a:spcBef>
                <a:spcPct val="0"/>
              </a:spcBef>
              <a:buFontTx/>
              <a:buNone/>
            </a:pPr>
            <a:endParaRPr lang="en-US" sz="1800" i="1" smtClean="0"/>
          </a:p>
        </p:txBody>
      </p:sp>
      <p:sp>
        <p:nvSpPr>
          <p:cNvPr id="32771" name="Content Placeholder 2"/>
          <p:cNvSpPr>
            <a:spLocks noGrp="1"/>
          </p:cNvSpPr>
          <p:nvPr>
            <p:ph sz="quarter" idx="4294967295"/>
          </p:nvPr>
        </p:nvSpPr>
        <p:spPr bwMode="auto">
          <a:xfrm>
            <a:off x="152400" y="152400"/>
            <a:ext cx="6477000" cy="2362200"/>
          </a:xfrm>
          <a:prstGeom prst="rect">
            <a:avLst/>
          </a:prstGeom>
          <a:noFill/>
          <a:ln>
            <a:miter lim="800000"/>
            <a:headEnd/>
            <a:tailEnd/>
          </a:ln>
        </p:spPr>
        <p:txBody>
          <a:bodyPr/>
          <a:lstStyle/>
          <a:p>
            <a:pPr marL="0" indent="0" eaLnBrk="1" hangingPunct="1">
              <a:buFontTx/>
              <a:buNone/>
            </a:pPr>
            <a:r>
              <a:rPr lang="en-US" sz="6600" b="1" smtClean="0">
                <a:solidFill>
                  <a:srgbClr val="00AFD7"/>
                </a:solidFill>
                <a:latin typeface="Calibri" charset="0"/>
              </a:rPr>
              <a:t>Windows 7 File Management</a:t>
            </a:r>
          </a:p>
        </p:txBody>
      </p:sp>
      <p:sp>
        <p:nvSpPr>
          <p:cNvPr id="32772"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 &gt; Windows 7 File Management</a:t>
            </a:r>
          </a:p>
        </p:txBody>
      </p:sp>
      <p:sp>
        <p:nvSpPr>
          <p:cNvPr id="32773" name="Content Placeholder 3"/>
          <p:cNvSpPr>
            <a:spLocks noGrp="1"/>
          </p:cNvSpPr>
          <p:nvPr>
            <p:ph sz="quarter" idx="4294967295"/>
          </p:nvPr>
        </p:nvSpPr>
        <p:spPr bwMode="auto">
          <a:xfrm>
            <a:off x="5029200" y="4953000"/>
            <a:ext cx="4419600" cy="1295400"/>
          </a:xfrm>
          <a:prstGeom prst="rect">
            <a:avLst/>
          </a:prstGeom>
          <a:noFill/>
          <a:ln>
            <a:miter lim="800000"/>
            <a:headEnd/>
            <a:tailEnd/>
          </a:ln>
        </p:spPr>
        <p:txBody>
          <a:bodyPr/>
          <a:lstStyle/>
          <a:p>
            <a:pPr indent="-182563" eaLnBrk="1" hangingPunct="1"/>
            <a:r>
              <a:rPr lang="en-US" sz="1800" smtClean="0"/>
              <a:t>File Preview and Open With</a:t>
            </a:r>
          </a:p>
          <a:p>
            <a:pPr indent="-182563" eaLnBrk="1" hangingPunct="1"/>
            <a:r>
              <a:rPr lang="en-US" sz="1800" smtClean="0"/>
              <a:t>Saving Files</a:t>
            </a:r>
          </a:p>
        </p:txBody>
      </p:sp>
      <p:sp>
        <p:nvSpPr>
          <p:cNvPr id="32774" name="TextBox 8"/>
          <p:cNvSpPr txBox="1">
            <a:spLocks noChangeArrowheads="1"/>
          </p:cNvSpPr>
          <p:nvPr/>
        </p:nvSpPr>
        <p:spPr bwMode="auto">
          <a:xfrm>
            <a:off x="533400" y="4129088"/>
            <a:ext cx="1644650" cy="366712"/>
          </a:xfrm>
          <a:prstGeom prst="rect">
            <a:avLst/>
          </a:prstGeom>
          <a:noFill/>
          <a:ln w="9525">
            <a:noFill/>
            <a:miter lim="800000"/>
            <a:headEnd/>
            <a:tailEnd/>
          </a:ln>
        </p:spPr>
        <p:txBody>
          <a:bodyPr wrap="none">
            <a:spAutoFit/>
          </a:bodyPr>
          <a:lstStyle/>
          <a:p>
            <a:r>
              <a:rPr lang="en-US"/>
              <a:t>In this section:</a:t>
            </a:r>
          </a:p>
        </p:txBody>
      </p:sp>
      <p:sp>
        <p:nvSpPr>
          <p:cNvPr id="9" name="Content Placeholder 3"/>
          <p:cNvSpPr txBox="1">
            <a:spLocks/>
          </p:cNvSpPr>
          <p:nvPr/>
        </p:nvSpPr>
        <p:spPr>
          <a:xfrm>
            <a:off x="457200" y="4495800"/>
            <a:ext cx="4191000" cy="1600200"/>
          </a:xfrm>
          <a:prstGeom prst="rect">
            <a:avLst/>
          </a:prstGeom>
        </p:spPr>
        <p:txBody>
          <a:bodyPr/>
          <a:lstStyle/>
          <a:p>
            <a:pPr marL="342900" indent="-182563">
              <a:spcBef>
                <a:spcPct val="20000"/>
              </a:spcBef>
              <a:buFontTx/>
              <a:buChar char="•"/>
            </a:pPr>
            <a:r>
              <a:rPr lang="en-US"/>
              <a:t>Files, Folders, and Libraries</a:t>
            </a:r>
          </a:p>
          <a:p>
            <a:pPr marL="342900" indent="-182563">
              <a:spcBef>
                <a:spcPct val="20000"/>
              </a:spcBef>
              <a:buFontTx/>
              <a:buChar char="•"/>
            </a:pPr>
            <a:r>
              <a:rPr lang="en-US"/>
              <a:t>Creating and Moving Files and Folders</a:t>
            </a:r>
          </a:p>
          <a:p>
            <a:pPr marL="342900" indent="-182563">
              <a:spcBef>
                <a:spcPct val="20000"/>
              </a:spcBef>
              <a:buFontTx/>
              <a:buChar char="•"/>
            </a:pPr>
            <a:r>
              <a:rPr lang="en-US"/>
              <a:t>Copying, Renaming, and Deleting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6858000" y="1752600"/>
            <a:ext cx="1981200" cy="2971800"/>
          </a:xfrm>
          <a:prstGeom prst="rect">
            <a:avLst/>
          </a:prstGeom>
          <a:noFill/>
          <a:ln>
            <a:miter lim="800000"/>
            <a:headEnd/>
            <a:tailEnd/>
          </a:ln>
        </p:spPr>
        <p:txBody>
          <a:bodyPr/>
          <a:lstStyle/>
          <a:p>
            <a:pPr marL="0" indent="0" eaLnBrk="1" hangingPunct="1">
              <a:spcBef>
                <a:spcPct val="0"/>
              </a:spcBef>
              <a:buFontTx/>
              <a:buNone/>
            </a:pPr>
            <a:r>
              <a:rPr lang="en-US" smtClean="0"/>
              <a:t>Files, folders, and libraries can be accessed through the Start menu.</a:t>
            </a:r>
          </a:p>
          <a:p>
            <a:pPr marL="0" indent="0" eaLnBrk="1" hangingPunct="1">
              <a:spcBef>
                <a:spcPct val="0"/>
              </a:spcBef>
              <a:buFontTx/>
              <a:buNone/>
            </a:pPr>
            <a:endParaRPr lang="en-US" smtClean="0"/>
          </a:p>
          <a:p>
            <a:pPr marL="0" indent="0" eaLnBrk="1" hangingPunct="1">
              <a:spcBef>
                <a:spcPct val="0"/>
              </a:spcBef>
              <a:buFontTx/>
              <a:buNone/>
            </a:pPr>
            <a:endParaRPr lang="en-US" smtClean="0"/>
          </a:p>
          <a:p>
            <a:pPr marL="0" indent="0" eaLnBrk="1" hangingPunct="1">
              <a:spcBef>
                <a:spcPct val="0"/>
              </a:spcBef>
              <a:buFontTx/>
              <a:buNone/>
            </a:pPr>
            <a:endParaRPr lang="en-US" sz="2000" smtClean="0"/>
          </a:p>
        </p:txBody>
      </p:sp>
      <p:sp>
        <p:nvSpPr>
          <p:cNvPr id="34819" name="Text Placeholder 8"/>
          <p:cNvSpPr>
            <a:spLocks noGrp="1"/>
          </p:cNvSpPr>
          <p:nvPr>
            <p:ph type="body" sz="quarter" idx="4294967295"/>
          </p:nvPr>
        </p:nvSpPr>
        <p:spPr bwMode="auto">
          <a:xfrm>
            <a:off x="457200" y="6248400"/>
            <a:ext cx="7162800" cy="2286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 &gt; Windows 7 File Management &gt; Files, Folders, and Libraries</a:t>
            </a:r>
          </a:p>
        </p:txBody>
      </p:sp>
      <p:sp>
        <p:nvSpPr>
          <p:cNvPr id="34820"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eaLnBrk="1" hangingPunct="1"/>
            <a:r>
              <a:rPr lang="en-US" smtClean="0"/>
              <a:t>Files, Folders, and Libraries</a:t>
            </a:r>
          </a:p>
        </p:txBody>
      </p:sp>
      <p:pic>
        <p:nvPicPr>
          <p:cNvPr id="34821" name="Picture 6" descr="Screen shot 2010-05-13 at 12.25.23 PM.png"/>
          <p:cNvPicPr>
            <a:picLocks noChangeAspect="1"/>
          </p:cNvPicPr>
          <p:nvPr/>
        </p:nvPicPr>
        <p:blipFill>
          <a:blip r:embed="rId3"/>
          <a:srcRect/>
          <a:stretch>
            <a:fillRect/>
          </a:stretch>
        </p:blipFill>
        <p:spPr bwMode="auto">
          <a:xfrm>
            <a:off x="533400" y="1219200"/>
            <a:ext cx="6062663" cy="4338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eaLnBrk="1" hangingPunct="1"/>
            <a:r>
              <a:rPr lang="en-US" smtClean="0"/>
              <a:t>Creating and Moving Files and Folders</a:t>
            </a:r>
          </a:p>
        </p:txBody>
      </p:sp>
      <p:sp>
        <p:nvSpPr>
          <p:cNvPr id="32773" name="Rectangle 5"/>
          <p:cNvSpPr>
            <a:spLocks noGrp="1" noChangeArrowheads="1"/>
          </p:cNvSpPr>
          <p:nvPr>
            <p:ph type="body" sz="half" idx="4294967295"/>
          </p:nvPr>
        </p:nvSpPr>
        <p:spPr bwMode="auto">
          <a:xfrm>
            <a:off x="533400" y="4800600"/>
            <a:ext cx="8305800" cy="1905000"/>
          </a:xfrm>
          <a:prstGeom prst="rect">
            <a:avLst/>
          </a:prstGeom>
          <a:noFill/>
          <a:ln>
            <a:miter lim="800000"/>
            <a:headEnd/>
            <a:tailEnd/>
          </a:ln>
        </p:spPr>
        <p:txBody>
          <a:bodyPr/>
          <a:lstStyle/>
          <a:p>
            <a:pPr marL="0" indent="0" eaLnBrk="1" hangingPunct="1">
              <a:spcBef>
                <a:spcPct val="0"/>
              </a:spcBef>
              <a:buFontTx/>
              <a:buNone/>
            </a:pPr>
            <a:r>
              <a:rPr lang="en-US" sz="2200" dirty="0" smtClean="0"/>
              <a:t>Folders are used to organize similar or related files together in one location. Both folders and files are easily moved by dragging them to folders in the Navigation pane or main content area.</a:t>
            </a:r>
          </a:p>
        </p:txBody>
      </p:sp>
      <p:sp>
        <p:nvSpPr>
          <p:cNvPr id="36868" name="Text Placeholder 5"/>
          <p:cNvSpPr>
            <a:spLocks noGrp="1"/>
          </p:cNvSpPr>
          <p:nvPr>
            <p:ph type="body" sz="quarter" idx="4294967295"/>
          </p:nvPr>
        </p:nvSpPr>
        <p:spPr bwMode="auto">
          <a:xfrm>
            <a:off x="457200" y="6248400"/>
            <a:ext cx="6934200" cy="2286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 &gt; Windows 7 File Management &gt; Creating and Moving Files and Folders</a:t>
            </a:r>
          </a:p>
        </p:txBody>
      </p:sp>
      <p:pic>
        <p:nvPicPr>
          <p:cNvPr id="36869" name="Picture 6" descr="Screen shot 2010-05-13 at 12.25.23 PM.png"/>
          <p:cNvPicPr>
            <a:picLocks noChangeAspect="1"/>
          </p:cNvPicPr>
          <p:nvPr/>
        </p:nvPicPr>
        <p:blipFill>
          <a:blip r:embed="rId3"/>
          <a:srcRect/>
          <a:stretch>
            <a:fillRect/>
          </a:stretch>
        </p:blipFill>
        <p:spPr bwMode="auto">
          <a:xfrm>
            <a:off x="3332163" y="1219200"/>
            <a:ext cx="4897437"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marL="342900" indent="-182563" eaLnBrk="1" hangingPunct="1"/>
            <a:r>
              <a:rPr lang="en-US" smtClean="0"/>
              <a:t>Copying, Renaming, and Deleting</a:t>
            </a:r>
          </a:p>
        </p:txBody>
      </p:sp>
      <p:sp>
        <p:nvSpPr>
          <p:cNvPr id="32773" name="Rectangle 5"/>
          <p:cNvSpPr>
            <a:spLocks noGrp="1" noChangeArrowheads="1"/>
          </p:cNvSpPr>
          <p:nvPr>
            <p:ph type="body" sz="half" idx="4294967295"/>
          </p:nvPr>
        </p:nvSpPr>
        <p:spPr bwMode="auto">
          <a:xfrm>
            <a:off x="533400" y="5105400"/>
            <a:ext cx="8229600" cy="762000"/>
          </a:xfrm>
          <a:prstGeom prst="rect">
            <a:avLst/>
          </a:prstGeom>
          <a:noFill/>
          <a:ln>
            <a:miter lim="800000"/>
            <a:headEnd/>
            <a:tailEnd/>
          </a:ln>
        </p:spPr>
        <p:txBody>
          <a:bodyPr/>
          <a:lstStyle/>
          <a:p>
            <a:pPr marL="0" indent="0" eaLnBrk="1" hangingPunct="1">
              <a:spcBef>
                <a:spcPct val="0"/>
              </a:spcBef>
              <a:buFontTx/>
              <a:buNone/>
            </a:pPr>
            <a:r>
              <a:rPr lang="en-US" smtClean="0"/>
              <a:t>In addition to moving them, you can also copy, rename, and delete files and folders. </a:t>
            </a:r>
          </a:p>
          <a:p>
            <a:pPr marL="0" indent="0" eaLnBrk="1" hangingPunct="1">
              <a:spcBef>
                <a:spcPct val="0"/>
              </a:spcBef>
              <a:buFontTx/>
              <a:buNone/>
            </a:pPr>
            <a:endParaRPr lang="en-US" smtClean="0"/>
          </a:p>
          <a:p>
            <a:pPr marL="0" indent="0" eaLnBrk="1" hangingPunct="1">
              <a:spcBef>
                <a:spcPct val="0"/>
              </a:spcBef>
              <a:buFontTx/>
              <a:buNone/>
            </a:pPr>
            <a:endParaRPr lang="en-US" sz="2000" smtClean="0"/>
          </a:p>
        </p:txBody>
      </p:sp>
      <p:sp>
        <p:nvSpPr>
          <p:cNvPr id="38916" name="TextBox 6"/>
          <p:cNvSpPr txBox="1">
            <a:spLocks noChangeArrowheads="1"/>
          </p:cNvSpPr>
          <p:nvPr/>
        </p:nvSpPr>
        <p:spPr bwMode="auto">
          <a:xfrm>
            <a:off x="457200" y="6248400"/>
            <a:ext cx="7239000" cy="261938"/>
          </a:xfrm>
          <a:prstGeom prst="rect">
            <a:avLst/>
          </a:prstGeom>
          <a:noFill/>
          <a:ln w="9525">
            <a:noFill/>
            <a:miter lim="800000"/>
            <a:headEnd/>
            <a:tailEnd/>
          </a:ln>
        </p:spPr>
        <p:txBody>
          <a:bodyPr>
            <a:spAutoFit/>
          </a:bodyPr>
          <a:lstStyle/>
          <a:p>
            <a:r>
              <a:rPr lang="en-US" sz="1100" b="1">
                <a:solidFill>
                  <a:srgbClr val="65AA3B"/>
                </a:solidFill>
              </a:rPr>
              <a:t>Skills &gt; Windows 7 &gt; Windows 7 File Management &gt; Copying, Renaming, and Deleting</a:t>
            </a:r>
          </a:p>
        </p:txBody>
      </p:sp>
      <p:pic>
        <p:nvPicPr>
          <p:cNvPr id="38917" name="Picture 7" descr="Screen shot 2010-05-13 at 1.04.12 PM.png"/>
          <p:cNvPicPr>
            <a:picLocks noChangeAspect="1"/>
          </p:cNvPicPr>
          <p:nvPr/>
        </p:nvPicPr>
        <p:blipFill>
          <a:blip r:embed="rId3"/>
          <a:srcRect/>
          <a:stretch>
            <a:fillRect/>
          </a:stretch>
        </p:blipFill>
        <p:spPr bwMode="auto">
          <a:xfrm>
            <a:off x="1295400" y="1143000"/>
            <a:ext cx="6234113" cy="3894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indent="-182563" eaLnBrk="1" hangingPunct="1"/>
            <a:r>
              <a:rPr lang="en-US" smtClean="0"/>
              <a:t>File Preview and Open With</a:t>
            </a:r>
          </a:p>
        </p:txBody>
      </p:sp>
      <p:sp>
        <p:nvSpPr>
          <p:cNvPr id="32773" name="Rectangle 5"/>
          <p:cNvSpPr>
            <a:spLocks noGrp="1" noChangeArrowheads="1"/>
          </p:cNvSpPr>
          <p:nvPr>
            <p:ph type="body" sz="half" idx="4294967295"/>
          </p:nvPr>
        </p:nvSpPr>
        <p:spPr bwMode="auto">
          <a:xfrm>
            <a:off x="304800" y="4800600"/>
            <a:ext cx="8686800" cy="685800"/>
          </a:xfrm>
          <a:prstGeom prst="rect">
            <a:avLst/>
          </a:prstGeom>
          <a:noFill/>
          <a:ln>
            <a:miter lim="800000"/>
            <a:headEnd/>
            <a:tailEnd/>
          </a:ln>
        </p:spPr>
        <p:txBody>
          <a:bodyPr/>
          <a:lstStyle/>
          <a:p>
            <a:pPr marL="0" indent="0" eaLnBrk="1" hangingPunct="1">
              <a:spcBef>
                <a:spcPct val="0"/>
              </a:spcBef>
              <a:buFontTx/>
              <a:buNone/>
            </a:pPr>
            <a:r>
              <a:rPr lang="en-US" smtClean="0"/>
              <a:t>The Preview pane allows you to see a file’s contents without having to open it. Open With allows you to choose the program to use to open a file.</a:t>
            </a:r>
            <a:endParaRPr lang="en-US" sz="2000" smtClean="0"/>
          </a:p>
        </p:txBody>
      </p:sp>
      <p:sp>
        <p:nvSpPr>
          <p:cNvPr id="40964" name="TextBox 6"/>
          <p:cNvSpPr txBox="1">
            <a:spLocks noChangeArrowheads="1"/>
          </p:cNvSpPr>
          <p:nvPr/>
        </p:nvSpPr>
        <p:spPr bwMode="auto">
          <a:xfrm>
            <a:off x="457200" y="6248400"/>
            <a:ext cx="6172200" cy="261938"/>
          </a:xfrm>
          <a:prstGeom prst="rect">
            <a:avLst/>
          </a:prstGeom>
          <a:noFill/>
          <a:ln w="9525">
            <a:noFill/>
            <a:miter lim="800000"/>
            <a:headEnd/>
            <a:tailEnd/>
          </a:ln>
        </p:spPr>
        <p:txBody>
          <a:bodyPr>
            <a:spAutoFit/>
          </a:bodyPr>
          <a:lstStyle/>
          <a:p>
            <a:r>
              <a:rPr lang="en-US" sz="1100" b="1">
                <a:solidFill>
                  <a:srgbClr val="65AA3B"/>
                </a:solidFill>
              </a:rPr>
              <a:t>Skills &gt; Windows 7 &gt; Windows 7 File Management &gt; File Preview and Open With</a:t>
            </a:r>
          </a:p>
        </p:txBody>
      </p:sp>
      <p:pic>
        <p:nvPicPr>
          <p:cNvPr id="40965" name="Picture 6" descr="Screen shot 2010-05-13 at 1.06.15 PM.png"/>
          <p:cNvPicPr>
            <a:picLocks noChangeAspect="1"/>
          </p:cNvPicPr>
          <p:nvPr/>
        </p:nvPicPr>
        <p:blipFill>
          <a:blip r:embed="rId3"/>
          <a:srcRect/>
          <a:stretch>
            <a:fillRect/>
          </a:stretch>
        </p:blipFill>
        <p:spPr bwMode="auto">
          <a:xfrm>
            <a:off x="1828800" y="1133475"/>
            <a:ext cx="5715000" cy="359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indent="-182563" eaLnBrk="1" hangingPunct="1"/>
            <a:r>
              <a:rPr lang="en-US" smtClean="0"/>
              <a:t>Saving Files</a:t>
            </a:r>
          </a:p>
        </p:txBody>
      </p:sp>
      <p:sp>
        <p:nvSpPr>
          <p:cNvPr id="32773" name="Rectangle 5"/>
          <p:cNvSpPr>
            <a:spLocks noGrp="1" noChangeArrowheads="1"/>
          </p:cNvSpPr>
          <p:nvPr>
            <p:ph type="body" sz="half" idx="4294967295"/>
          </p:nvPr>
        </p:nvSpPr>
        <p:spPr bwMode="auto">
          <a:xfrm>
            <a:off x="304800" y="4800600"/>
            <a:ext cx="8686800" cy="685800"/>
          </a:xfrm>
          <a:prstGeom prst="rect">
            <a:avLst/>
          </a:prstGeom>
          <a:noFill/>
          <a:ln>
            <a:miter lim="800000"/>
            <a:headEnd/>
            <a:tailEnd/>
          </a:ln>
        </p:spPr>
        <p:txBody>
          <a:bodyPr/>
          <a:lstStyle/>
          <a:p>
            <a:pPr marL="0" indent="0" eaLnBrk="1" hangingPunct="1">
              <a:spcBef>
                <a:spcPct val="0"/>
              </a:spcBef>
              <a:buFontTx/>
              <a:buNone/>
            </a:pPr>
            <a:r>
              <a:rPr lang="en-US" smtClean="0"/>
              <a:t>When you create a file, you can save it by going to the File menu and clicking Save As. When you’ve modified a file, you can save your changes by clicking Save.</a:t>
            </a:r>
            <a:endParaRPr lang="en-US" sz="2000" smtClean="0"/>
          </a:p>
        </p:txBody>
      </p:sp>
      <p:sp>
        <p:nvSpPr>
          <p:cNvPr id="43012" name="TextBox 6"/>
          <p:cNvSpPr txBox="1">
            <a:spLocks noChangeArrowheads="1"/>
          </p:cNvSpPr>
          <p:nvPr/>
        </p:nvSpPr>
        <p:spPr bwMode="auto">
          <a:xfrm>
            <a:off x="457200" y="6248400"/>
            <a:ext cx="6172200" cy="261938"/>
          </a:xfrm>
          <a:prstGeom prst="rect">
            <a:avLst/>
          </a:prstGeom>
          <a:noFill/>
          <a:ln w="9525">
            <a:noFill/>
            <a:miter lim="800000"/>
            <a:headEnd/>
            <a:tailEnd/>
          </a:ln>
        </p:spPr>
        <p:txBody>
          <a:bodyPr>
            <a:spAutoFit/>
          </a:bodyPr>
          <a:lstStyle/>
          <a:p>
            <a:r>
              <a:rPr lang="en-US" sz="1100" b="1">
                <a:solidFill>
                  <a:srgbClr val="65AA3B"/>
                </a:solidFill>
              </a:rPr>
              <a:t>Skills &gt; Windows 7 &gt; Windows 7 File Management &gt; Saving Files</a:t>
            </a:r>
          </a:p>
        </p:txBody>
      </p:sp>
      <p:pic>
        <p:nvPicPr>
          <p:cNvPr id="43013" name="Picture 4" descr="Screen shot 2010-05-13 at 1.07.41 PM.png"/>
          <p:cNvPicPr>
            <a:picLocks noChangeAspect="1"/>
          </p:cNvPicPr>
          <p:nvPr/>
        </p:nvPicPr>
        <p:blipFill>
          <a:blip r:embed="rId3"/>
          <a:srcRect/>
          <a:stretch>
            <a:fillRect/>
          </a:stretch>
        </p:blipFill>
        <p:spPr bwMode="auto">
          <a:xfrm>
            <a:off x="1330325" y="1143000"/>
            <a:ext cx="5580063"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quarter" idx="4294967295"/>
          </p:nvPr>
        </p:nvSpPr>
        <p:spPr bwMode="auto">
          <a:xfrm>
            <a:off x="304800" y="2362200"/>
            <a:ext cx="4343400" cy="1524000"/>
          </a:xfrm>
          <a:prstGeom prst="rect">
            <a:avLst/>
          </a:prstGeom>
          <a:noFill/>
          <a:ln>
            <a:miter lim="800000"/>
            <a:headEnd/>
            <a:tailEnd/>
          </a:ln>
        </p:spPr>
        <p:txBody>
          <a:bodyPr/>
          <a:lstStyle/>
          <a:p>
            <a:pPr marL="0" indent="0" eaLnBrk="1" hangingPunct="1">
              <a:spcBef>
                <a:spcPct val="0"/>
              </a:spcBef>
              <a:buFontTx/>
              <a:buNone/>
            </a:pPr>
            <a:r>
              <a:rPr lang="en-US" sz="1800" i="1" smtClean="0"/>
              <a:t>With Windows 7, you can perform a wide variety of tasks such as basic navigation, customizing and personalizing the interface, changing settings, searching for files and folders, and getting help.</a:t>
            </a:r>
          </a:p>
          <a:p>
            <a:pPr marL="0" indent="0" eaLnBrk="1" hangingPunct="1">
              <a:spcBef>
                <a:spcPct val="0"/>
              </a:spcBef>
              <a:buFontTx/>
              <a:buNone/>
            </a:pPr>
            <a:endParaRPr lang="en-US" sz="1800" i="1" smtClean="0"/>
          </a:p>
        </p:txBody>
      </p:sp>
      <p:sp>
        <p:nvSpPr>
          <p:cNvPr id="16387" name="Content Placeholder 2"/>
          <p:cNvSpPr>
            <a:spLocks noGrp="1"/>
          </p:cNvSpPr>
          <p:nvPr>
            <p:ph sz="quarter" idx="4294967295"/>
          </p:nvPr>
        </p:nvSpPr>
        <p:spPr bwMode="auto">
          <a:xfrm>
            <a:off x="152400" y="152400"/>
            <a:ext cx="5181600" cy="2362200"/>
          </a:xfrm>
          <a:prstGeom prst="rect">
            <a:avLst/>
          </a:prstGeom>
          <a:noFill/>
          <a:ln>
            <a:miter lim="800000"/>
            <a:headEnd/>
            <a:tailEnd/>
          </a:ln>
        </p:spPr>
        <p:txBody>
          <a:bodyPr/>
          <a:lstStyle/>
          <a:p>
            <a:pPr eaLnBrk="1" hangingPunct="1">
              <a:buFontTx/>
              <a:buNone/>
            </a:pPr>
            <a:r>
              <a:rPr lang="en-US" sz="6600" b="1" smtClean="0">
                <a:solidFill>
                  <a:srgbClr val="00AFD7"/>
                </a:solidFill>
                <a:latin typeface="Calibri" charset="0"/>
              </a:rPr>
              <a:t>Navigating in</a:t>
            </a:r>
          </a:p>
          <a:p>
            <a:pPr eaLnBrk="1" hangingPunct="1">
              <a:buFontTx/>
              <a:buNone/>
            </a:pPr>
            <a:r>
              <a:rPr lang="en-US" sz="6600" b="1" smtClean="0">
                <a:solidFill>
                  <a:srgbClr val="00AFD7"/>
                </a:solidFill>
                <a:latin typeface="Calibri" charset="0"/>
              </a:rPr>
              <a:t>Windows 7</a:t>
            </a:r>
          </a:p>
        </p:txBody>
      </p:sp>
      <p:sp>
        <p:nvSpPr>
          <p:cNvPr id="16388"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 &gt; Navigating in Windows 7</a:t>
            </a:r>
          </a:p>
        </p:txBody>
      </p:sp>
      <p:sp>
        <p:nvSpPr>
          <p:cNvPr id="16389" name="Content Placeholder 3"/>
          <p:cNvSpPr>
            <a:spLocks noGrp="1"/>
          </p:cNvSpPr>
          <p:nvPr>
            <p:ph sz="quarter" idx="4294967295"/>
          </p:nvPr>
        </p:nvSpPr>
        <p:spPr bwMode="auto">
          <a:xfrm>
            <a:off x="5029200" y="4495800"/>
            <a:ext cx="4419600" cy="1295400"/>
          </a:xfrm>
          <a:prstGeom prst="rect">
            <a:avLst/>
          </a:prstGeom>
          <a:noFill/>
          <a:ln>
            <a:miter lim="800000"/>
            <a:headEnd/>
            <a:tailEnd/>
          </a:ln>
        </p:spPr>
        <p:txBody>
          <a:bodyPr/>
          <a:lstStyle/>
          <a:p>
            <a:pPr indent="-182563" eaLnBrk="1" hangingPunct="1"/>
            <a:r>
              <a:rPr lang="en-US" sz="1800" smtClean="0"/>
              <a:t>Gadgets</a:t>
            </a:r>
          </a:p>
          <a:p>
            <a:pPr indent="-182563" eaLnBrk="1" hangingPunct="1"/>
            <a:r>
              <a:rPr lang="en-US" sz="1800" smtClean="0"/>
              <a:t>The Control Panel</a:t>
            </a:r>
          </a:p>
          <a:p>
            <a:pPr indent="-182563" eaLnBrk="1" hangingPunct="1"/>
            <a:r>
              <a:rPr lang="en-US" sz="1800" smtClean="0"/>
              <a:t>Appearance and Personalization</a:t>
            </a:r>
          </a:p>
          <a:p>
            <a:pPr indent="-182563" eaLnBrk="1" hangingPunct="1"/>
            <a:r>
              <a:rPr lang="en-US" sz="1800" smtClean="0"/>
              <a:t>Help and Support</a:t>
            </a:r>
          </a:p>
        </p:txBody>
      </p:sp>
      <p:sp>
        <p:nvSpPr>
          <p:cNvPr id="16390" name="TextBox 8"/>
          <p:cNvSpPr txBox="1">
            <a:spLocks noChangeArrowheads="1"/>
          </p:cNvSpPr>
          <p:nvPr/>
        </p:nvSpPr>
        <p:spPr bwMode="auto">
          <a:xfrm>
            <a:off x="533400" y="4129088"/>
            <a:ext cx="1644650" cy="366712"/>
          </a:xfrm>
          <a:prstGeom prst="rect">
            <a:avLst/>
          </a:prstGeom>
          <a:noFill/>
          <a:ln w="9525">
            <a:noFill/>
            <a:miter lim="800000"/>
            <a:headEnd/>
            <a:tailEnd/>
          </a:ln>
        </p:spPr>
        <p:txBody>
          <a:bodyPr wrap="none">
            <a:spAutoFit/>
          </a:bodyPr>
          <a:lstStyle/>
          <a:p>
            <a:r>
              <a:rPr lang="en-US"/>
              <a:t>In this section:</a:t>
            </a:r>
          </a:p>
        </p:txBody>
      </p:sp>
      <p:sp>
        <p:nvSpPr>
          <p:cNvPr id="9" name="Content Placeholder 3"/>
          <p:cNvSpPr txBox="1">
            <a:spLocks/>
          </p:cNvSpPr>
          <p:nvPr/>
        </p:nvSpPr>
        <p:spPr>
          <a:xfrm>
            <a:off x="457200" y="4495800"/>
            <a:ext cx="4191000" cy="1600200"/>
          </a:xfrm>
          <a:prstGeom prst="rect">
            <a:avLst/>
          </a:prstGeom>
        </p:spPr>
        <p:txBody>
          <a:bodyPr/>
          <a:lstStyle/>
          <a:p>
            <a:pPr marL="342900" indent="-182563">
              <a:spcBef>
                <a:spcPct val="20000"/>
              </a:spcBef>
              <a:buFontTx/>
              <a:buChar char="•"/>
            </a:pPr>
            <a:r>
              <a:rPr lang="en-US"/>
              <a:t>Windows 7 Layout</a:t>
            </a:r>
          </a:p>
          <a:p>
            <a:pPr marL="342900" indent="-182563">
              <a:spcBef>
                <a:spcPct val="20000"/>
              </a:spcBef>
              <a:buFontTx/>
              <a:buChar char="•"/>
            </a:pPr>
            <a:r>
              <a:rPr lang="en-US"/>
              <a:t>Working with Programs, Windows, and the Taskbar</a:t>
            </a:r>
          </a:p>
          <a:p>
            <a:pPr marL="342900" indent="-182563">
              <a:spcBef>
                <a:spcPct val="20000"/>
              </a:spcBef>
              <a:buFontTx/>
              <a:buChar char="•"/>
            </a:pPr>
            <a:r>
              <a:rPr lang="en-US"/>
              <a:t>The Windows 7 Taskbar</a:t>
            </a:r>
          </a:p>
        </p:txBody>
      </p:sp>
      <p:pic>
        <p:nvPicPr>
          <p:cNvPr id="16392" name="Picture 9" descr="Screen shot 2010-05-13 at 11.12.05 AM.png"/>
          <p:cNvPicPr>
            <a:picLocks noChangeAspect="1"/>
          </p:cNvPicPr>
          <p:nvPr/>
        </p:nvPicPr>
        <p:blipFill>
          <a:blip r:embed="rId3"/>
          <a:srcRect/>
          <a:stretch>
            <a:fillRect/>
          </a:stretch>
        </p:blipFill>
        <p:spPr bwMode="auto">
          <a:xfrm>
            <a:off x="4724400" y="12192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609600" y="1143000"/>
            <a:ext cx="3810000" cy="4572000"/>
          </a:xfrm>
          <a:prstGeom prst="rect">
            <a:avLst/>
          </a:prstGeom>
          <a:noFill/>
          <a:ln>
            <a:miter lim="800000"/>
            <a:headEnd/>
            <a:tailEnd/>
          </a:ln>
        </p:spPr>
        <p:txBody>
          <a:bodyPr/>
          <a:lstStyle/>
          <a:p>
            <a:pPr marL="0" indent="0" eaLnBrk="1" hangingPunct="1">
              <a:spcBef>
                <a:spcPct val="0"/>
              </a:spcBef>
              <a:buFontTx/>
              <a:buNone/>
            </a:pPr>
            <a:r>
              <a:rPr lang="en-US" smtClean="0"/>
              <a:t>Windows 7 consists of three main areas: the Desktop, the Taskbar, and the Start menu. Each area can be customized and configured for personal use. </a:t>
            </a:r>
            <a:endParaRPr lang="en-US" sz="2000" smtClean="0"/>
          </a:p>
        </p:txBody>
      </p:sp>
      <p:sp>
        <p:nvSpPr>
          <p:cNvPr id="18435" name="Text Placeholder 8"/>
          <p:cNvSpPr>
            <a:spLocks noGrp="1"/>
          </p:cNvSpPr>
          <p:nvPr>
            <p:ph type="body" sz="quarter" idx="4294967295"/>
          </p:nvPr>
        </p:nvSpPr>
        <p:spPr bwMode="auto">
          <a:xfrm>
            <a:off x="457200" y="6324600"/>
            <a:ext cx="5334000" cy="304800"/>
          </a:xfrm>
          <a:prstGeom prst="rect">
            <a:avLst/>
          </a:prstGeom>
          <a:noFill/>
          <a:ln>
            <a:miter lim="800000"/>
            <a:headEnd/>
            <a:tailEnd/>
          </a:ln>
        </p:spPr>
        <p:txBody>
          <a:bodyPr/>
          <a:lstStyle/>
          <a:p>
            <a:pPr eaLnBrk="1" hangingPunct="1">
              <a:buFontTx/>
              <a:buNone/>
            </a:pPr>
            <a:r>
              <a:rPr lang="en-US" sz="1100" b="1" smtClean="0">
                <a:solidFill>
                  <a:srgbClr val="65AA3B"/>
                </a:solidFill>
              </a:rPr>
              <a:t>Skills &gt; Navigating in Windows 7 &gt; Windows 7 Layout</a:t>
            </a:r>
          </a:p>
          <a:p>
            <a:pPr eaLnBrk="1" hangingPunct="1">
              <a:buFontTx/>
              <a:buNone/>
            </a:pPr>
            <a:endParaRPr lang="en-US" sz="1100" b="1" smtClean="0">
              <a:solidFill>
                <a:srgbClr val="65AA3B"/>
              </a:solidFill>
            </a:endParaRPr>
          </a:p>
        </p:txBody>
      </p:sp>
      <p:sp>
        <p:nvSpPr>
          <p:cNvPr id="18436"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eaLnBrk="1" hangingPunct="1"/>
            <a:r>
              <a:rPr lang="en-US" smtClean="0"/>
              <a:t>Windows 7 Layout </a:t>
            </a:r>
          </a:p>
        </p:txBody>
      </p:sp>
      <p:pic>
        <p:nvPicPr>
          <p:cNvPr id="18437" name="Picture 6" descr="Screen shot 2010-05-13 at 10.51.24 AM.png"/>
          <p:cNvPicPr>
            <a:picLocks noChangeAspect="1"/>
          </p:cNvPicPr>
          <p:nvPr/>
        </p:nvPicPr>
        <p:blipFill>
          <a:blip r:embed="rId3"/>
          <a:srcRect/>
          <a:stretch>
            <a:fillRect/>
          </a:stretch>
        </p:blipFill>
        <p:spPr bwMode="auto">
          <a:xfrm>
            <a:off x="4875213" y="1143000"/>
            <a:ext cx="3897312"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eaLnBrk="1" hangingPunct="1"/>
            <a:r>
              <a:rPr lang="en-US" smtClean="0"/>
              <a:t>Working with Programs, Windows, and the Taskbar</a:t>
            </a:r>
          </a:p>
        </p:txBody>
      </p:sp>
      <p:sp>
        <p:nvSpPr>
          <p:cNvPr id="32773" name="Rectangle 5"/>
          <p:cNvSpPr>
            <a:spLocks noGrp="1" noChangeArrowheads="1"/>
          </p:cNvSpPr>
          <p:nvPr>
            <p:ph type="body" sz="half" idx="4294967295"/>
          </p:nvPr>
        </p:nvSpPr>
        <p:spPr bwMode="auto">
          <a:xfrm>
            <a:off x="6858000" y="2133600"/>
            <a:ext cx="1828800" cy="3200400"/>
          </a:xfrm>
          <a:prstGeom prst="rect">
            <a:avLst/>
          </a:prstGeom>
          <a:noFill/>
          <a:ln>
            <a:miter lim="800000"/>
            <a:headEnd/>
            <a:tailEnd/>
          </a:ln>
        </p:spPr>
        <p:txBody>
          <a:bodyPr/>
          <a:lstStyle/>
          <a:p>
            <a:pPr marL="0" indent="0" eaLnBrk="1" hangingPunct="1">
              <a:spcBef>
                <a:spcPct val="0"/>
              </a:spcBef>
              <a:buFontTx/>
              <a:buNone/>
            </a:pPr>
            <a:r>
              <a:rPr lang="en-US" smtClean="0"/>
              <a:t>There are several methods for launching a program in Windows 7. </a:t>
            </a:r>
            <a:endParaRPr lang="en-US" sz="2000" smtClean="0"/>
          </a:p>
        </p:txBody>
      </p:sp>
      <p:sp>
        <p:nvSpPr>
          <p:cNvPr id="20484" name="Text Placeholder 5"/>
          <p:cNvSpPr>
            <a:spLocks noGrp="1"/>
          </p:cNvSpPr>
          <p:nvPr>
            <p:ph type="body" sz="quarter" idx="4294967295"/>
          </p:nvPr>
        </p:nvSpPr>
        <p:spPr bwMode="auto">
          <a:xfrm>
            <a:off x="457200" y="6248400"/>
            <a:ext cx="7543800" cy="304800"/>
          </a:xfrm>
          <a:prstGeom prst="rect">
            <a:avLst/>
          </a:prstGeom>
          <a:noFill/>
          <a:ln>
            <a:miter lim="800000"/>
            <a:headEnd/>
            <a:tailEnd/>
          </a:ln>
        </p:spPr>
        <p:txBody>
          <a:bodyPr/>
          <a:lstStyle/>
          <a:p>
            <a:pPr eaLnBrk="1" hangingPunct="1">
              <a:buFontTx/>
              <a:buNone/>
            </a:pPr>
            <a:r>
              <a:rPr lang="en-US" sz="1100" b="1" smtClean="0">
                <a:solidFill>
                  <a:srgbClr val="65AA3B"/>
                </a:solidFill>
              </a:rPr>
              <a:t>Skills &gt; Windows 7 &gt; Navigating in Windows 7 &gt;  Working with Programs, Windows, and the Taskbar</a:t>
            </a:r>
          </a:p>
        </p:txBody>
      </p:sp>
      <p:pic>
        <p:nvPicPr>
          <p:cNvPr id="20485" name="Picture 6" descr="Screen shot 2010-05-13 at 10.57.41 AM.png"/>
          <p:cNvPicPr>
            <a:picLocks noChangeAspect="1"/>
          </p:cNvPicPr>
          <p:nvPr/>
        </p:nvPicPr>
        <p:blipFill>
          <a:blip r:embed="rId3"/>
          <a:srcRect/>
          <a:stretch>
            <a:fillRect/>
          </a:stretch>
        </p:blipFill>
        <p:spPr bwMode="auto">
          <a:xfrm>
            <a:off x="609600" y="1905000"/>
            <a:ext cx="6029325" cy="3783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eaLnBrk="1" hangingPunct="1"/>
            <a:r>
              <a:rPr lang="en-US" smtClean="0"/>
              <a:t>The Windows 7 Taskbar</a:t>
            </a:r>
          </a:p>
        </p:txBody>
      </p:sp>
      <p:sp>
        <p:nvSpPr>
          <p:cNvPr id="32773" name="Rectangle 5"/>
          <p:cNvSpPr>
            <a:spLocks noGrp="1" noChangeArrowheads="1"/>
          </p:cNvSpPr>
          <p:nvPr>
            <p:ph type="body" sz="half" idx="4294967295"/>
          </p:nvPr>
        </p:nvSpPr>
        <p:spPr bwMode="auto">
          <a:xfrm>
            <a:off x="533400" y="4267200"/>
            <a:ext cx="8229600" cy="1447800"/>
          </a:xfrm>
          <a:prstGeom prst="rect">
            <a:avLst/>
          </a:prstGeom>
          <a:noFill/>
          <a:ln>
            <a:miter lim="800000"/>
            <a:headEnd/>
            <a:tailEnd/>
          </a:ln>
        </p:spPr>
        <p:txBody>
          <a:bodyPr/>
          <a:lstStyle/>
          <a:p>
            <a:pPr marL="0" indent="0" eaLnBrk="1" hangingPunct="1">
              <a:spcBef>
                <a:spcPct val="0"/>
              </a:spcBef>
              <a:buFontTx/>
              <a:buNone/>
            </a:pPr>
            <a:r>
              <a:rPr lang="en-US" smtClean="0"/>
              <a:t>The Windows 7 Taskbar includes a notification area that displays the time and date as well as icons for system settings and applications. Occasionally notifications will be displayed here.</a:t>
            </a:r>
            <a:endParaRPr lang="en-US" sz="2000" smtClean="0"/>
          </a:p>
        </p:txBody>
      </p:sp>
      <p:sp>
        <p:nvSpPr>
          <p:cNvPr id="22532" name="TextBox 6"/>
          <p:cNvSpPr txBox="1">
            <a:spLocks noChangeArrowheads="1"/>
          </p:cNvSpPr>
          <p:nvPr/>
        </p:nvSpPr>
        <p:spPr bwMode="auto">
          <a:xfrm>
            <a:off x="457200" y="6324600"/>
            <a:ext cx="6248400" cy="261938"/>
          </a:xfrm>
          <a:prstGeom prst="rect">
            <a:avLst/>
          </a:prstGeom>
          <a:noFill/>
          <a:ln w="9525">
            <a:noFill/>
            <a:miter lim="800000"/>
            <a:headEnd/>
            <a:tailEnd/>
          </a:ln>
        </p:spPr>
        <p:txBody>
          <a:bodyPr>
            <a:spAutoFit/>
          </a:bodyPr>
          <a:lstStyle/>
          <a:p>
            <a:r>
              <a:rPr lang="en-US" sz="1100" b="1">
                <a:solidFill>
                  <a:srgbClr val="65AA3B"/>
                </a:solidFill>
              </a:rPr>
              <a:t>Skills &gt; Windows 7 &gt; Navigating in Windows 7 &gt; The Windows 7 Taskbar</a:t>
            </a:r>
          </a:p>
        </p:txBody>
      </p:sp>
      <p:pic>
        <p:nvPicPr>
          <p:cNvPr id="22533" name="Picture 6" descr="Screen shot 2010-05-13 at 11.02.58 AM.png"/>
          <p:cNvPicPr>
            <a:picLocks noChangeAspect="1"/>
          </p:cNvPicPr>
          <p:nvPr/>
        </p:nvPicPr>
        <p:blipFill>
          <a:blip r:embed="rId3"/>
          <a:srcRect/>
          <a:stretch>
            <a:fillRect/>
          </a:stretch>
        </p:blipFill>
        <p:spPr bwMode="auto">
          <a:xfrm>
            <a:off x="609600" y="990600"/>
            <a:ext cx="5181600" cy="325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eaLnBrk="1" hangingPunct="1"/>
            <a:r>
              <a:rPr lang="en-US" smtClean="0"/>
              <a:t>Gadgets</a:t>
            </a:r>
            <a:endParaRPr lang="en-US" sz="4000" smtClean="0"/>
          </a:p>
        </p:txBody>
      </p:sp>
      <p:sp>
        <p:nvSpPr>
          <p:cNvPr id="32773" name="Rectangle 5"/>
          <p:cNvSpPr>
            <a:spLocks noGrp="1" noChangeArrowheads="1"/>
          </p:cNvSpPr>
          <p:nvPr>
            <p:ph type="body" sz="half" idx="4294967295"/>
          </p:nvPr>
        </p:nvSpPr>
        <p:spPr bwMode="auto">
          <a:xfrm>
            <a:off x="533400" y="4953000"/>
            <a:ext cx="8229600" cy="762000"/>
          </a:xfrm>
          <a:prstGeom prst="rect">
            <a:avLst/>
          </a:prstGeom>
          <a:noFill/>
          <a:ln>
            <a:miter lim="800000"/>
            <a:headEnd/>
            <a:tailEnd/>
          </a:ln>
        </p:spPr>
        <p:txBody>
          <a:bodyPr/>
          <a:lstStyle/>
          <a:p>
            <a:pPr marL="0" indent="0" eaLnBrk="1" hangingPunct="1">
              <a:spcBef>
                <a:spcPct val="0"/>
              </a:spcBef>
              <a:buFontTx/>
              <a:buNone/>
            </a:pPr>
            <a:r>
              <a:rPr lang="en-US" sz="2000" smtClean="0"/>
              <a:t>Gadgets are small useful programs that run on the desktop.  Hundreds of gadgets are available online. Click and drag gadgets to place them where you want on the desktop. </a:t>
            </a:r>
          </a:p>
        </p:txBody>
      </p:sp>
      <p:sp>
        <p:nvSpPr>
          <p:cNvPr id="24580" name="TextBox 6"/>
          <p:cNvSpPr txBox="1">
            <a:spLocks noChangeArrowheads="1"/>
          </p:cNvSpPr>
          <p:nvPr/>
        </p:nvSpPr>
        <p:spPr bwMode="auto">
          <a:xfrm>
            <a:off x="457200" y="6324600"/>
            <a:ext cx="6248400" cy="261938"/>
          </a:xfrm>
          <a:prstGeom prst="rect">
            <a:avLst/>
          </a:prstGeom>
          <a:noFill/>
          <a:ln w="9525">
            <a:noFill/>
            <a:miter lim="800000"/>
            <a:headEnd/>
            <a:tailEnd/>
          </a:ln>
        </p:spPr>
        <p:txBody>
          <a:bodyPr>
            <a:spAutoFit/>
          </a:bodyPr>
          <a:lstStyle/>
          <a:p>
            <a:r>
              <a:rPr lang="en-US" sz="1100" b="1">
                <a:solidFill>
                  <a:srgbClr val="65AA3B"/>
                </a:solidFill>
              </a:rPr>
              <a:t>Skills &gt; Windows 7 &gt; Navigating in Windows 7 &gt; Gadgets</a:t>
            </a:r>
          </a:p>
        </p:txBody>
      </p:sp>
      <p:pic>
        <p:nvPicPr>
          <p:cNvPr id="24581" name="Picture 6" descr="Screen shot 2010-05-13 at 11.05.18 AM.png"/>
          <p:cNvPicPr>
            <a:picLocks noChangeAspect="1"/>
          </p:cNvPicPr>
          <p:nvPr/>
        </p:nvPicPr>
        <p:blipFill>
          <a:blip r:embed="rId3"/>
          <a:srcRect/>
          <a:stretch>
            <a:fillRect/>
          </a:stretch>
        </p:blipFill>
        <p:spPr bwMode="auto">
          <a:xfrm>
            <a:off x="609600" y="1066800"/>
            <a:ext cx="5992813"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bwMode="auto">
          <a:xfrm>
            <a:off x="457200" y="274638"/>
            <a:ext cx="8229600" cy="715962"/>
          </a:xfrm>
          <a:prstGeom prst="rect">
            <a:avLst/>
          </a:prstGeom>
          <a:noFill/>
          <a:ln>
            <a:miter lim="800000"/>
            <a:headEnd/>
            <a:tailEnd/>
          </a:ln>
        </p:spPr>
        <p:txBody>
          <a:bodyPr/>
          <a:lstStyle/>
          <a:p>
            <a:pPr eaLnBrk="1" hangingPunct="1"/>
            <a:r>
              <a:rPr lang="en-US" smtClean="0"/>
              <a:t>The Control Panel</a:t>
            </a:r>
          </a:p>
        </p:txBody>
      </p:sp>
      <p:sp>
        <p:nvSpPr>
          <p:cNvPr id="32773" name="Rectangle 5"/>
          <p:cNvSpPr>
            <a:spLocks noGrp="1" noChangeArrowheads="1"/>
          </p:cNvSpPr>
          <p:nvPr>
            <p:ph type="body" sz="half" idx="4294967295"/>
          </p:nvPr>
        </p:nvSpPr>
        <p:spPr bwMode="auto">
          <a:xfrm>
            <a:off x="533400" y="5105400"/>
            <a:ext cx="8305800" cy="533400"/>
          </a:xfrm>
          <a:prstGeom prst="rect">
            <a:avLst/>
          </a:prstGeom>
          <a:noFill/>
          <a:ln>
            <a:miter lim="800000"/>
            <a:headEnd/>
            <a:tailEnd/>
          </a:ln>
        </p:spPr>
        <p:txBody>
          <a:bodyPr/>
          <a:lstStyle/>
          <a:p>
            <a:pPr marL="3175" indent="4763" eaLnBrk="1" hangingPunct="1">
              <a:buFontTx/>
              <a:buNone/>
            </a:pPr>
            <a:r>
              <a:rPr lang="en-US" smtClean="0"/>
              <a:t>The Control Panel is where all the operating systems settings and configurations for your computer are located. </a:t>
            </a:r>
          </a:p>
          <a:p>
            <a:pPr marL="3175" indent="4763" eaLnBrk="1" hangingPunct="1">
              <a:buFontTx/>
              <a:buNone/>
            </a:pPr>
            <a:endParaRPr lang="en-US" smtClean="0"/>
          </a:p>
          <a:p>
            <a:pPr marL="3175" indent="4763" eaLnBrk="1" hangingPunct="1">
              <a:buFontTx/>
              <a:buNone/>
            </a:pPr>
            <a:endParaRPr lang="en-US" smtClean="0"/>
          </a:p>
          <a:p>
            <a:pPr marL="3175" indent="4763" eaLnBrk="1" hangingPunct="1">
              <a:buFontTx/>
              <a:buNone/>
            </a:pPr>
            <a:endParaRPr lang="en-US" smtClean="0"/>
          </a:p>
        </p:txBody>
      </p:sp>
      <p:sp>
        <p:nvSpPr>
          <p:cNvPr id="26628" name="TextBox 8"/>
          <p:cNvSpPr txBox="1">
            <a:spLocks noChangeArrowheads="1"/>
          </p:cNvSpPr>
          <p:nvPr/>
        </p:nvSpPr>
        <p:spPr bwMode="auto">
          <a:xfrm>
            <a:off x="457200" y="6248400"/>
            <a:ext cx="7162800" cy="261938"/>
          </a:xfrm>
          <a:prstGeom prst="rect">
            <a:avLst/>
          </a:prstGeom>
          <a:noFill/>
          <a:ln w="9525">
            <a:noFill/>
            <a:miter lim="800000"/>
            <a:headEnd/>
            <a:tailEnd/>
          </a:ln>
        </p:spPr>
        <p:txBody>
          <a:bodyPr>
            <a:spAutoFit/>
          </a:bodyPr>
          <a:lstStyle/>
          <a:p>
            <a:r>
              <a:rPr lang="en-US" sz="1100" b="1">
                <a:solidFill>
                  <a:srgbClr val="65AA3B"/>
                </a:solidFill>
              </a:rPr>
              <a:t>Skills &gt; Windows 7 &gt; Navigating in Windows 7 &gt; The Control Panel</a:t>
            </a:r>
          </a:p>
        </p:txBody>
      </p:sp>
      <p:pic>
        <p:nvPicPr>
          <p:cNvPr id="26629" name="Picture 6" descr="Screen shot 2010-05-13 at 11.08.03 AM.png"/>
          <p:cNvPicPr>
            <a:picLocks noChangeAspect="1"/>
          </p:cNvPicPr>
          <p:nvPr/>
        </p:nvPicPr>
        <p:blipFill>
          <a:blip r:embed="rId3"/>
          <a:srcRect/>
          <a:stretch>
            <a:fillRect/>
          </a:stretch>
        </p:blipFill>
        <p:spPr bwMode="auto">
          <a:xfrm>
            <a:off x="457200" y="1219200"/>
            <a:ext cx="6100763"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eaLnBrk="1" hangingPunct="1"/>
            <a:r>
              <a:rPr lang="en-US" smtClean="0"/>
              <a:t>Appearance and Personalization </a:t>
            </a:r>
          </a:p>
        </p:txBody>
      </p:sp>
      <p:sp>
        <p:nvSpPr>
          <p:cNvPr id="32773" name="Rectangle 5"/>
          <p:cNvSpPr>
            <a:spLocks noGrp="1" noChangeArrowheads="1"/>
          </p:cNvSpPr>
          <p:nvPr>
            <p:ph type="body" sz="half" idx="4294967295"/>
          </p:nvPr>
        </p:nvSpPr>
        <p:spPr bwMode="auto">
          <a:xfrm>
            <a:off x="304800" y="4953000"/>
            <a:ext cx="8686800" cy="685800"/>
          </a:xfrm>
          <a:prstGeom prst="rect">
            <a:avLst/>
          </a:prstGeom>
          <a:noFill/>
          <a:ln>
            <a:miter lim="800000"/>
            <a:headEnd/>
            <a:tailEnd/>
          </a:ln>
        </p:spPr>
        <p:txBody>
          <a:bodyPr/>
          <a:lstStyle/>
          <a:p>
            <a:pPr marL="0" indent="0" eaLnBrk="1" hangingPunct="1">
              <a:spcBef>
                <a:spcPct val="0"/>
              </a:spcBef>
              <a:buFontTx/>
              <a:buNone/>
            </a:pPr>
            <a:r>
              <a:rPr lang="en-US" sz="2000" smtClean="0"/>
              <a:t>Windows provides several options for customizing your computing environment. Many of these options are accessed in the Appearance and Personalization area of the Control Panel.</a:t>
            </a:r>
          </a:p>
        </p:txBody>
      </p:sp>
      <p:sp>
        <p:nvSpPr>
          <p:cNvPr id="28676" name="TextBox 6"/>
          <p:cNvSpPr txBox="1">
            <a:spLocks noChangeArrowheads="1"/>
          </p:cNvSpPr>
          <p:nvPr/>
        </p:nvSpPr>
        <p:spPr bwMode="auto">
          <a:xfrm>
            <a:off x="457200" y="6324600"/>
            <a:ext cx="6172200" cy="261938"/>
          </a:xfrm>
          <a:prstGeom prst="rect">
            <a:avLst/>
          </a:prstGeom>
          <a:noFill/>
          <a:ln w="9525">
            <a:noFill/>
            <a:miter lim="800000"/>
            <a:headEnd/>
            <a:tailEnd/>
          </a:ln>
        </p:spPr>
        <p:txBody>
          <a:bodyPr>
            <a:spAutoFit/>
          </a:bodyPr>
          <a:lstStyle/>
          <a:p>
            <a:r>
              <a:rPr lang="en-US" sz="1100" b="1">
                <a:solidFill>
                  <a:srgbClr val="65AA3B"/>
                </a:solidFill>
              </a:rPr>
              <a:t>Skills &gt; Windows 7 &gt; Navigating in Windows 7 &gt; Appearance and Personalization</a:t>
            </a:r>
          </a:p>
        </p:txBody>
      </p:sp>
      <p:pic>
        <p:nvPicPr>
          <p:cNvPr id="28677" name="Picture 6" descr="Screen shot 2010-05-13 at 11.15.40 AM.png"/>
          <p:cNvPicPr>
            <a:picLocks noChangeAspect="1"/>
          </p:cNvPicPr>
          <p:nvPr/>
        </p:nvPicPr>
        <p:blipFill>
          <a:blip r:embed="rId3"/>
          <a:srcRect/>
          <a:stretch>
            <a:fillRect/>
          </a:stretch>
        </p:blipFill>
        <p:spPr bwMode="auto">
          <a:xfrm>
            <a:off x="1676400" y="1143000"/>
            <a:ext cx="6096000" cy="3827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additive="base">
                                        <p:cTn id="7"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eaLnBrk="1" hangingPunct="1"/>
            <a:r>
              <a:rPr lang="en-US" smtClean="0"/>
              <a:t>Help and Support</a:t>
            </a:r>
          </a:p>
        </p:txBody>
      </p:sp>
      <p:sp>
        <p:nvSpPr>
          <p:cNvPr id="32773" name="Rectangle 5"/>
          <p:cNvSpPr>
            <a:spLocks noGrp="1" noChangeArrowheads="1"/>
          </p:cNvSpPr>
          <p:nvPr>
            <p:ph type="body" sz="half" idx="4294967295"/>
          </p:nvPr>
        </p:nvSpPr>
        <p:spPr bwMode="auto">
          <a:xfrm>
            <a:off x="4114800" y="1219200"/>
            <a:ext cx="4495800" cy="4419600"/>
          </a:xfrm>
          <a:prstGeom prst="rect">
            <a:avLst/>
          </a:prstGeom>
          <a:noFill/>
          <a:ln>
            <a:miter lim="800000"/>
            <a:headEnd/>
            <a:tailEnd/>
          </a:ln>
        </p:spPr>
        <p:txBody>
          <a:bodyPr/>
          <a:lstStyle/>
          <a:p>
            <a:pPr marL="0" indent="0" eaLnBrk="1" hangingPunct="1">
              <a:spcBef>
                <a:spcPct val="0"/>
              </a:spcBef>
              <a:buFontTx/>
              <a:buNone/>
            </a:pPr>
            <a:r>
              <a:rPr lang="en-US" sz="2000" dirty="0" smtClean="0"/>
              <a:t>Windows 7 provides a robust Help system that can assist in answering all of your Windows 7 questions. To access Help and Support, go to the Start menu and click Help and Support.</a:t>
            </a:r>
          </a:p>
        </p:txBody>
      </p:sp>
      <p:sp>
        <p:nvSpPr>
          <p:cNvPr id="30724" name="TextBox 6"/>
          <p:cNvSpPr txBox="1">
            <a:spLocks noChangeArrowheads="1"/>
          </p:cNvSpPr>
          <p:nvPr/>
        </p:nvSpPr>
        <p:spPr bwMode="auto">
          <a:xfrm>
            <a:off x="457200" y="6324600"/>
            <a:ext cx="6172200" cy="261938"/>
          </a:xfrm>
          <a:prstGeom prst="rect">
            <a:avLst/>
          </a:prstGeom>
          <a:noFill/>
          <a:ln w="9525">
            <a:noFill/>
            <a:miter lim="800000"/>
            <a:headEnd/>
            <a:tailEnd/>
          </a:ln>
        </p:spPr>
        <p:txBody>
          <a:bodyPr>
            <a:spAutoFit/>
          </a:bodyPr>
          <a:lstStyle/>
          <a:p>
            <a:r>
              <a:rPr lang="en-US" sz="1100" b="1">
                <a:solidFill>
                  <a:srgbClr val="65AA3B"/>
                </a:solidFill>
              </a:rPr>
              <a:t>Skills &gt; Windows 7 &gt; Navigating in Windows 7 &gt; Help and Support</a:t>
            </a:r>
          </a:p>
        </p:txBody>
      </p:sp>
      <p:pic>
        <p:nvPicPr>
          <p:cNvPr id="30725" name="Picture 4" descr="Screen shot 2010-05-13 at 12.20.36 PM.png"/>
          <p:cNvPicPr>
            <a:picLocks noChangeAspect="1"/>
          </p:cNvPicPr>
          <p:nvPr/>
        </p:nvPicPr>
        <p:blipFill>
          <a:blip r:embed="rId3"/>
          <a:srcRect/>
          <a:stretch>
            <a:fillRect/>
          </a:stretch>
        </p:blipFill>
        <p:spPr bwMode="auto">
          <a:xfrm>
            <a:off x="609600" y="1219200"/>
            <a:ext cx="3325813"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additive="base">
                                        <p:cTn id="7"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8177</TotalTime>
  <Words>769</Words>
  <Application>Microsoft Macintosh PowerPoint</Application>
  <PresentationFormat>On-screen Show (4:3)</PresentationFormat>
  <Paragraphs>82</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1_CT3_Theme1</vt:lpstr>
      <vt:lpstr>Image</vt:lpstr>
      <vt:lpstr>Slide 1</vt:lpstr>
      <vt:lpstr>Slide 2</vt:lpstr>
      <vt:lpstr>Windows 7 Layout </vt:lpstr>
      <vt:lpstr>Working with Programs, Windows, and the Taskbar</vt:lpstr>
      <vt:lpstr>The Windows 7 Taskbar</vt:lpstr>
      <vt:lpstr>Gadgets</vt:lpstr>
      <vt:lpstr>The Control Panel</vt:lpstr>
      <vt:lpstr>Appearance and Personalization </vt:lpstr>
      <vt:lpstr>Help and Support</vt:lpstr>
      <vt:lpstr>Slide 10</vt:lpstr>
      <vt:lpstr>Files, Folders, and Libraries</vt:lpstr>
      <vt:lpstr>Creating and Moving Files and Folders</vt:lpstr>
      <vt:lpstr>Copying, Renaming, and Deleting</vt:lpstr>
      <vt:lpstr>File Preview and Open With</vt:lpstr>
      <vt:lpstr>Saving Files</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Vista</dc:title>
  <dc:subject>Windows Vista</dc:subject>
  <dc:creator>Brenda Jacobsen</dc:creator>
  <cp:lastModifiedBy>Julia Leroux-Lindsey</cp:lastModifiedBy>
  <cp:revision>99</cp:revision>
  <dcterms:created xsi:type="dcterms:W3CDTF">2010-05-13T16:30:27Z</dcterms:created>
  <dcterms:modified xsi:type="dcterms:W3CDTF">2010-05-19T20:42:21Z</dcterms:modified>
</cp:coreProperties>
</file>